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</p:sldMasterIdLst>
  <p:notesMasterIdLst>
    <p:notesMasterId r:id="rId11"/>
  </p:notesMasterIdLst>
  <p:sldIdLst>
    <p:sldId id="256" r:id="rId3"/>
    <p:sldId id="260" r:id="rId4"/>
    <p:sldId id="274" r:id="rId5"/>
    <p:sldId id="275" r:id="rId6"/>
    <p:sldId id="263" r:id="rId7"/>
    <p:sldId id="262" r:id="rId8"/>
    <p:sldId id="261" r:id="rId9"/>
    <p:sldId id="27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9919C-8CE7-45DF-95FC-528E22A4193D}">
  <a:tblStyle styleId="{D889919C-8CE7-45DF-95FC-528E22A4193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31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23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09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and intr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1" name="Shape 1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3" y="187047"/>
            <a:ext cx="3777019" cy="10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ba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maroon ba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text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69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65500" y="393025"/>
            <a:ext cx="48438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451275" y="571350"/>
            <a:ext cx="2904600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Intro Option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3" y="3799423"/>
            <a:ext cx="3403243" cy="9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agenda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3664989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457200" lvl="0" indent="-22860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ba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maroon ba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text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697" y="1204825"/>
            <a:ext cx="7820400" cy="3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 with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0575" y="1204825"/>
            <a:ext cx="8031600" cy="3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6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18900" y="228975"/>
            <a:ext cx="1860300" cy="233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6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 with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72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1800"/>
            </a:lvl1pPr>
            <a:lvl2pPr lvl="1">
              <a:spcBef>
                <a:spcPts val="0"/>
              </a:spcBef>
              <a:buNone/>
              <a:defRPr sz="1800"/>
            </a:lvl2pPr>
            <a:lvl3pPr lvl="2">
              <a:spcBef>
                <a:spcPts val="0"/>
              </a:spcBef>
              <a:buNone/>
              <a:defRPr sz="1800"/>
            </a:lvl3pPr>
            <a:lvl4pPr lvl="3">
              <a:spcBef>
                <a:spcPts val="0"/>
              </a:spcBef>
              <a:buNone/>
              <a:defRPr sz="1800"/>
            </a:lvl4pPr>
            <a:lvl5pPr lvl="4">
              <a:spcBef>
                <a:spcPts val="0"/>
              </a:spcBef>
              <a:buNone/>
              <a:defRPr sz="1800"/>
            </a:lvl5pPr>
            <a:lvl6pPr lvl="5">
              <a:spcBef>
                <a:spcPts val="0"/>
              </a:spcBef>
              <a:buNone/>
              <a:defRPr sz="1800"/>
            </a:lvl6pPr>
            <a:lvl7pPr lvl="6">
              <a:spcBef>
                <a:spcPts val="0"/>
              </a:spcBef>
              <a:buNone/>
              <a:defRPr sz="1800"/>
            </a:lvl7pPr>
            <a:lvl8pPr lvl="7">
              <a:spcBef>
                <a:spcPts val="0"/>
              </a:spcBef>
              <a:buNone/>
              <a:defRPr sz="1800"/>
            </a:lvl8pPr>
            <a:lvl9pPr lvl="8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3600"/>
            </a:lvl1pPr>
            <a:lvl2pPr lvl="1">
              <a:spcBef>
                <a:spcPts val="0"/>
              </a:spcBef>
              <a:buNone/>
              <a:defRPr sz="3600"/>
            </a:lvl2pPr>
            <a:lvl3pPr lvl="2">
              <a:spcBef>
                <a:spcPts val="0"/>
              </a:spcBef>
              <a:buNone/>
              <a:defRPr sz="3600"/>
            </a:lvl3pPr>
            <a:lvl4pPr lvl="3">
              <a:spcBef>
                <a:spcPts val="0"/>
              </a:spcBef>
              <a:buNone/>
              <a:defRPr sz="3600"/>
            </a:lvl4pPr>
            <a:lvl5pPr lvl="4">
              <a:spcBef>
                <a:spcPts val="0"/>
              </a:spcBef>
              <a:buNone/>
              <a:defRPr sz="3600"/>
            </a:lvl5pPr>
            <a:lvl6pPr lvl="5">
              <a:spcBef>
                <a:spcPts val="0"/>
              </a:spcBef>
              <a:buNone/>
              <a:defRPr sz="3600"/>
            </a:lvl6pPr>
            <a:lvl7pPr lvl="6">
              <a:spcBef>
                <a:spcPts val="0"/>
              </a:spcBef>
              <a:buNone/>
              <a:defRPr sz="3600"/>
            </a:lvl7pPr>
            <a:lvl8pPr lvl="7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Intro Option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0" name="Shape 40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3799423"/>
            <a:ext cx="3403246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11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7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Clinical Questions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360625" y="388062"/>
            <a:ext cx="7508700" cy="97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COVID-19 vaccine: </a:t>
            </a:r>
            <a:endParaRPr lang="en" sz="5400" b="1" i="0" u="none" strike="noStrike" cap="none" dirty="0">
              <a:solidFill>
                <a:srgbClr val="000000"/>
              </a:solidFill>
              <a:highlight>
                <a:srgbClr val="FFC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1029225"/>
            <a:ext cx="6246299" cy="29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i="0" dirty="0">
                <a:solidFill>
                  <a:srgbClr val="3331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life return to normal once I’m vaccinated?</a:t>
            </a:r>
            <a:endParaRPr lang="en" sz="60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392523"/>
            <a:ext cx="8528987" cy="3620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the COVID-19 vaccine work on the newer strains?</a:t>
            </a:r>
            <a:endParaRPr lang="en" sz="60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en-US" b="1" i="0" dirty="0">
                <a:solidFill>
                  <a:srgbClr val="3331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I stop wearing a mask once I’m vaccinated?</a:t>
            </a:r>
          </a:p>
        </p:txBody>
      </p:sp>
    </p:spTree>
    <p:extLst>
      <p:ext uri="{BB962C8B-B14F-4D97-AF65-F5344CB8AC3E}">
        <p14:creationId xmlns:p14="http://schemas.microsoft.com/office/powerpoint/2010/main" val="364388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60579" y="1550299"/>
            <a:ext cx="8983421" cy="1021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Once one person gets the vaccine and waits 2 weeks, can they hug family members who live outside their household who aren’t yet vaccinated?</a:t>
            </a:r>
            <a:endParaRPr lang="en"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62551" y="1600200"/>
            <a:ext cx="8841306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en-US" sz="3200" b="1" i="0" dirty="0">
                <a:solidFill>
                  <a:srgbClr val="3331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unvaccinated children safer from the virus once their parents and/or teachers are vaccinated? When will kids get the vaccine?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27485" y="282314"/>
            <a:ext cx="8849608" cy="29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side effects should we anticipate with the COVID-19 vaccine? Are the vaccines safe?</a:t>
            </a:r>
            <a:endParaRPr lang="en" sz="60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S - Widescreen PPT" id="{5C17E585-BE08-48E9-A9D7-4FC1AE557262}" vid="{AC337D8E-DBE6-401A-B1AA-3E99989E85B6}"/>
    </a:ext>
  </a:extLst>
</a:theme>
</file>

<file path=ppt/theme/theme2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S - Widescreen PPT" id="{5C17E585-BE08-48E9-A9D7-4FC1AE557262}" vid="{967C3BEB-76DE-42DB-BEB5-D0AC18C644FD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chs_powerpoint_template_-_widescreen_v20180808</Template>
  <TotalTime>202</TotalTime>
  <Words>103</Words>
  <Application>Microsoft Office PowerPoint</Application>
  <PresentationFormat>On-screen Show (16:9)</PresentationFormat>
  <Paragraphs>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ASU Template</vt:lpstr>
      <vt:lpstr>ASU Template</vt:lpstr>
      <vt:lpstr>Common Clinical Questions</vt:lpstr>
      <vt:lpstr>Does life return to normal once I’m vaccinated?</vt:lpstr>
      <vt:lpstr>Will the COVID-19 vaccine work on the newer strains?</vt:lpstr>
      <vt:lpstr>Can I stop wearing a mask once I’m vaccinated?</vt:lpstr>
      <vt:lpstr>Once one person gets the vaccine and waits 2 weeks, can they hug family members who live outside their household who aren’t yet vaccinated?</vt:lpstr>
      <vt:lpstr>Are unvaccinated children safer from the virus once their parents and/or teachers are vaccinated? When will kids get the vaccine?</vt:lpstr>
      <vt:lpstr>What side effects should we anticipate with the COVID-19 vaccine? Are the vaccines safe?</vt:lpstr>
      <vt:lpstr>Thank You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Leo Pardo</dc:creator>
  <cp:lastModifiedBy>Frank LoVecchio</cp:lastModifiedBy>
  <cp:revision>4</cp:revision>
  <dcterms:created xsi:type="dcterms:W3CDTF">2018-09-24T19:00:12Z</dcterms:created>
  <dcterms:modified xsi:type="dcterms:W3CDTF">2021-02-18T17:36:19Z</dcterms:modified>
</cp:coreProperties>
</file>