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1" r:id="rId1"/>
    <p:sldMasterId id="2147483682" r:id="rId2"/>
  </p:sldMasterIdLst>
  <p:notesMasterIdLst>
    <p:notesMasterId r:id="rId22"/>
  </p:notesMasterIdLst>
  <p:sldIdLst>
    <p:sldId id="256" r:id="rId3"/>
    <p:sldId id="258" r:id="rId4"/>
    <p:sldId id="282" r:id="rId5"/>
    <p:sldId id="284" r:id="rId6"/>
    <p:sldId id="260" r:id="rId7"/>
    <p:sldId id="276" r:id="rId8"/>
    <p:sldId id="263" r:id="rId9"/>
    <p:sldId id="262" r:id="rId10"/>
    <p:sldId id="267" r:id="rId11"/>
    <p:sldId id="268" r:id="rId12"/>
    <p:sldId id="265" r:id="rId13"/>
    <p:sldId id="285" r:id="rId14"/>
    <p:sldId id="261" r:id="rId15"/>
    <p:sldId id="272" r:id="rId16"/>
    <p:sldId id="278" r:id="rId17"/>
    <p:sldId id="264" r:id="rId18"/>
    <p:sldId id="281" r:id="rId19"/>
    <p:sldId id="266" r:id="rId20"/>
    <p:sldId id="275" r:id="rId21"/>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889919C-8CE7-45DF-95FC-528E22A4193D}">
  <a:tblStyle styleId="{D889919C-8CE7-45DF-95FC-528E22A4193D}" styleName="Table_0">
    <a:wholeTbl>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62431" autoAdjust="0"/>
  </p:normalViewPr>
  <p:slideViewPr>
    <p:cSldViewPr snapToGrid="0">
      <p:cViewPr varScale="1">
        <p:scale>
          <a:sx n="55" d="100"/>
          <a:sy n="55" d="100"/>
        </p:scale>
        <p:origin x="174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uihi.org/projects/strengthening-vaccine-efforts-in-indian-country/"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kff.org/report-section/racial-disparities-in-covid-19-key-findings-from-available-data-and-analysis-issue-brief/"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Shape 12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24" name="Shape 12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Shape 1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76" name="Shape 17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53" name="Shape 15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a:spcBef>
                <a:spcPct val="0"/>
              </a:spcBef>
            </a:pPr>
            <a:r>
              <a:rPr lang="en-US" altLang="en-US" dirty="0"/>
              <a:t>BACKGROUND</a:t>
            </a:r>
          </a:p>
          <a:p>
            <a:pPr>
              <a:spcBef>
                <a:spcPct val="0"/>
              </a:spcBef>
            </a:pPr>
            <a:r>
              <a:rPr lang="en-US" altLang="en-US" dirty="0"/>
              <a:t>Severe acute respiratory syndrome coronavirus 2 (SARS-CoV-2) infection and the</a:t>
            </a:r>
          </a:p>
          <a:p>
            <a:pPr>
              <a:spcBef>
                <a:spcPct val="0"/>
              </a:spcBef>
            </a:pPr>
            <a:r>
              <a:rPr lang="en-US" altLang="en-US" dirty="0"/>
              <a:t>resulting coronavirus disease 2019 (Covid-19) have afflicted tens of millions of people</a:t>
            </a:r>
          </a:p>
          <a:p>
            <a:pPr>
              <a:spcBef>
                <a:spcPct val="0"/>
              </a:spcBef>
            </a:pPr>
            <a:r>
              <a:rPr lang="en-US" altLang="en-US" dirty="0"/>
              <a:t>in a worldwide pandemic. Safe and effective vaccines are needed urgently.</a:t>
            </a:r>
          </a:p>
          <a:p>
            <a:pPr>
              <a:spcBef>
                <a:spcPct val="0"/>
              </a:spcBef>
            </a:pPr>
            <a:endParaRPr lang="en-US" altLang="en-US" dirty="0"/>
          </a:p>
          <a:p>
            <a:pPr>
              <a:spcBef>
                <a:spcPct val="0"/>
              </a:spcBef>
            </a:pPr>
            <a:r>
              <a:rPr lang="en-US" altLang="en-US" dirty="0"/>
              <a:t>METHODS</a:t>
            </a:r>
          </a:p>
          <a:p>
            <a:pPr>
              <a:spcBef>
                <a:spcPct val="0"/>
              </a:spcBef>
            </a:pPr>
            <a:r>
              <a:rPr lang="en-US" altLang="en-US" dirty="0"/>
              <a:t>In an ongoing multinational, placebo-controlled, observer-blinded, pivotal efficacy</a:t>
            </a:r>
          </a:p>
          <a:p>
            <a:pPr>
              <a:spcBef>
                <a:spcPct val="0"/>
              </a:spcBef>
            </a:pPr>
            <a:r>
              <a:rPr lang="en-US" altLang="en-US" dirty="0"/>
              <a:t>trial, we randomly assigned persons 16 years of age or older in a 1:1 ratio to receive</a:t>
            </a:r>
          </a:p>
          <a:p>
            <a:pPr>
              <a:spcBef>
                <a:spcPct val="0"/>
              </a:spcBef>
            </a:pPr>
            <a:r>
              <a:rPr lang="en-US" altLang="en-US" dirty="0"/>
              <a:t>two doses, 21 days apart, of either placebo or the BNT162b2 vaccine candidate (30 </a:t>
            </a:r>
            <a:r>
              <a:rPr lang="en-US" altLang="en-US" dirty="0" err="1"/>
              <a:t>μg</a:t>
            </a:r>
            <a:endParaRPr lang="en-US" altLang="en-US" dirty="0"/>
          </a:p>
          <a:p>
            <a:pPr>
              <a:spcBef>
                <a:spcPct val="0"/>
              </a:spcBef>
            </a:pPr>
            <a:r>
              <a:rPr lang="en-US" altLang="en-US" dirty="0"/>
              <a:t>per dose). BNT162b2 is a lipid nanoparticle–formulated, nucleoside-modified RNA</a:t>
            </a:r>
          </a:p>
          <a:p>
            <a:pPr>
              <a:spcBef>
                <a:spcPct val="0"/>
              </a:spcBef>
            </a:pPr>
            <a:r>
              <a:rPr lang="en-US" altLang="en-US" dirty="0"/>
              <a:t>vaccine that encodes a prefusion stabilized, membrane-anchored SARS-CoV-2 full-length spike protein. </a:t>
            </a:r>
          </a:p>
          <a:p>
            <a:pPr>
              <a:spcBef>
                <a:spcPct val="0"/>
              </a:spcBef>
            </a:pPr>
            <a:r>
              <a:rPr lang="en-US" altLang="en-US" dirty="0"/>
              <a:t>The primary end points were efficacy of the vaccine against</a:t>
            </a:r>
          </a:p>
          <a:p>
            <a:pPr>
              <a:spcBef>
                <a:spcPct val="0"/>
              </a:spcBef>
            </a:pPr>
            <a:r>
              <a:rPr lang="en-US" altLang="en-US" dirty="0"/>
              <a:t>laboratory-confirmed Covid-19 and safety.</a:t>
            </a:r>
          </a:p>
          <a:p>
            <a:pPr>
              <a:spcBef>
                <a:spcPct val="0"/>
              </a:spcBef>
            </a:pPr>
            <a:endParaRPr lang="en-US" altLang="en-US" dirty="0"/>
          </a:p>
          <a:p>
            <a:pPr>
              <a:spcBef>
                <a:spcPct val="0"/>
              </a:spcBef>
            </a:pPr>
            <a:r>
              <a:rPr lang="en-US" altLang="en-US" dirty="0"/>
              <a:t>RESULTS</a:t>
            </a:r>
          </a:p>
          <a:p>
            <a:pPr>
              <a:spcBef>
                <a:spcPct val="0"/>
              </a:spcBef>
            </a:pPr>
            <a:r>
              <a:rPr lang="en-US" altLang="en-US" dirty="0"/>
              <a:t>A total of 43,548 participants underwent randomization, of whom 43,448 received</a:t>
            </a:r>
          </a:p>
          <a:p>
            <a:pPr>
              <a:spcBef>
                <a:spcPct val="0"/>
              </a:spcBef>
            </a:pPr>
            <a:r>
              <a:rPr lang="en-US" altLang="en-US" dirty="0"/>
              <a:t>injections: 21,720 with BNT162b2 and 21,728 with placebo. There were 8 cases of</a:t>
            </a:r>
          </a:p>
          <a:p>
            <a:pPr>
              <a:spcBef>
                <a:spcPct val="0"/>
              </a:spcBef>
            </a:pPr>
            <a:r>
              <a:rPr lang="en-US" altLang="en-US" dirty="0"/>
              <a:t>Covid-19 with onset at least 7 days after the second dose among participants assigned to receive BNT162b2 and 162 cases among those assigned to placebo;</a:t>
            </a:r>
          </a:p>
          <a:p>
            <a:pPr>
              <a:spcBef>
                <a:spcPct val="0"/>
              </a:spcBef>
            </a:pPr>
            <a:r>
              <a:rPr lang="en-US" altLang="en-US" dirty="0"/>
              <a:t>BNT162b2 was 95% effective in preventing Covid-19 (95% credible interval, 90.3 to</a:t>
            </a:r>
          </a:p>
          <a:p>
            <a:pPr>
              <a:spcBef>
                <a:spcPct val="0"/>
              </a:spcBef>
            </a:pPr>
            <a:r>
              <a:rPr lang="en-US" altLang="en-US" dirty="0"/>
              <a:t>97.6). Similar vaccine efficacy (generally 90 to 100%) was observed across subgroups</a:t>
            </a:r>
          </a:p>
          <a:p>
            <a:pPr>
              <a:spcBef>
                <a:spcPct val="0"/>
              </a:spcBef>
            </a:pPr>
            <a:r>
              <a:rPr lang="en-US" altLang="en-US" dirty="0"/>
              <a:t>defined by age, sex, race, ethnicity, baseline body-mass index, and the presence of</a:t>
            </a:r>
          </a:p>
          <a:p>
            <a:pPr>
              <a:spcBef>
                <a:spcPct val="0"/>
              </a:spcBef>
            </a:pPr>
            <a:r>
              <a:rPr lang="en-US" altLang="en-US" dirty="0"/>
              <a:t>coexisting conditions. Among 10 cases of severe Covid-19 with onset after the first</a:t>
            </a:r>
          </a:p>
          <a:p>
            <a:pPr>
              <a:spcBef>
                <a:spcPct val="0"/>
              </a:spcBef>
            </a:pPr>
            <a:r>
              <a:rPr lang="en-US" altLang="en-US" dirty="0"/>
              <a:t>dose, 9 occurred in placebo recipients and 1 in a BNT162b2 recipient. The safety</a:t>
            </a:r>
          </a:p>
          <a:p>
            <a:pPr>
              <a:spcBef>
                <a:spcPct val="0"/>
              </a:spcBef>
            </a:pPr>
            <a:r>
              <a:rPr lang="en-US" altLang="en-US" dirty="0"/>
              <a:t>profile of BNT162b2 was characterized by short-term, mild-to-moderate pain at the</a:t>
            </a:r>
          </a:p>
          <a:p>
            <a:pPr>
              <a:spcBef>
                <a:spcPct val="0"/>
              </a:spcBef>
            </a:pPr>
            <a:r>
              <a:rPr lang="en-US" altLang="en-US" dirty="0"/>
              <a:t>injection site, fatigue, and headache. The incidence of serious adverse events was</a:t>
            </a:r>
          </a:p>
          <a:p>
            <a:pPr>
              <a:spcBef>
                <a:spcPct val="0"/>
              </a:spcBef>
            </a:pPr>
            <a:r>
              <a:rPr lang="en-US" altLang="en-US" dirty="0"/>
              <a:t>low and was similar in the vaccine and placebo groups.</a:t>
            </a:r>
          </a:p>
          <a:p>
            <a:pPr>
              <a:spcBef>
                <a:spcPct val="0"/>
              </a:spcBef>
            </a:pPr>
            <a:endParaRPr lang="en-US" altLang="en-US" dirty="0"/>
          </a:p>
          <a:p>
            <a:pPr>
              <a:spcBef>
                <a:spcPct val="0"/>
              </a:spcBef>
            </a:pPr>
            <a:r>
              <a:rPr lang="en-US" altLang="en-US" dirty="0"/>
              <a:t>CONCLUSIONS</a:t>
            </a:r>
          </a:p>
          <a:p>
            <a:pPr>
              <a:spcBef>
                <a:spcPct val="0"/>
              </a:spcBef>
            </a:pPr>
            <a:r>
              <a:rPr lang="en-US" altLang="en-US" dirty="0"/>
              <a:t>A two-dose regimen of BNT162b2 conferred 95% protection against Covid-19 in</a:t>
            </a:r>
          </a:p>
          <a:p>
            <a:pPr>
              <a:spcBef>
                <a:spcPct val="0"/>
              </a:spcBef>
            </a:pPr>
            <a:r>
              <a:rPr lang="en-US" altLang="en-US" dirty="0"/>
              <a:t>persons 16 years of age or older. Safety over a median of 2 months was similar to</a:t>
            </a:r>
          </a:p>
          <a:p>
            <a:pPr>
              <a:spcBef>
                <a:spcPct val="0"/>
              </a:spcBef>
            </a:pPr>
            <a:r>
              <a:rPr lang="en-US" altLang="en-US" dirty="0"/>
              <a:t>that of other viral vaccines</a:t>
            </a:r>
          </a:p>
          <a:p>
            <a:pPr marL="0" marR="0" lvl="0" indent="0" algn="l" rtl="0">
              <a:spcBef>
                <a:spcPts val="0"/>
              </a:spcBef>
              <a:buClr>
                <a:schemeClr val="dk1"/>
              </a:buClr>
              <a:buFont typeface="Arial"/>
              <a:buNone/>
            </a:pPr>
            <a:endParaRPr sz="11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Shape 223"/>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a:spcBef>
                <a:spcPct val="0"/>
              </a:spcBef>
            </a:pPr>
            <a:r>
              <a:rPr lang="en-US" altLang="en-US" dirty="0"/>
              <a:t>BACKGROUND Vaccines are needed to prevent coronavirus disease 2019 (Covid-19) and to protect persons who are at high risk for complications. The mRNA-1273 vaccine is a lipid nanoparticle–encapsulated mRNA-based vaccine that encodes the prefusion stabilized full-length spike protein of the severe acute respiratory syndrome coronavirus 2 (SARS-CoV-2), the virus that causes Covid-19. </a:t>
            </a:r>
          </a:p>
          <a:p>
            <a:pPr>
              <a:spcBef>
                <a:spcPct val="0"/>
              </a:spcBef>
            </a:pPr>
            <a:endParaRPr lang="en-US" altLang="en-US" dirty="0"/>
          </a:p>
          <a:p>
            <a:pPr>
              <a:spcBef>
                <a:spcPct val="0"/>
              </a:spcBef>
            </a:pPr>
            <a:r>
              <a:rPr lang="en-US" altLang="en-US" dirty="0"/>
              <a:t>METHODS This phase 3 randomized, observer-blinded, placebo-controlled trial was conducted at 99 centers across the United States. Persons at high risk for SARS-CoV-2 infection or its complications were randomly assigned in a 1:1 ratio to receive two intramuscular injections of mRNA-1273 (100 </a:t>
            </a:r>
            <a:r>
              <a:rPr lang="en-US" altLang="en-US" dirty="0" err="1"/>
              <a:t>μg</a:t>
            </a:r>
            <a:r>
              <a:rPr lang="en-US" altLang="en-US" dirty="0"/>
              <a:t>) or placebo 28 days apart. The primary end point was prevention of Covid-19 illness with onset at least 14 days after the second injection in participants who had not previously been infected with SARS-CoV-2.</a:t>
            </a:r>
          </a:p>
          <a:p>
            <a:pPr>
              <a:spcBef>
                <a:spcPct val="0"/>
              </a:spcBef>
            </a:pPr>
            <a:endParaRPr lang="en-US" altLang="en-US" dirty="0"/>
          </a:p>
          <a:p>
            <a:pPr>
              <a:spcBef>
                <a:spcPct val="0"/>
              </a:spcBef>
            </a:pPr>
            <a:r>
              <a:rPr lang="en-US" altLang="en-US" dirty="0"/>
              <a:t> RESULTS The trial enrolled 30,420 volunteers who were randomly assigned in a 1:1 ratio to receive either vaccine or placebo (15,210 participants in each group). More than 96% of participants received both injections, and 2.2% had evidence (serologic, virologic, or both) of SARS-CoV-2 infection at baseline. Symptomatic Covid-19 illness was confirmed in 185 participants in the placebo group (56.5 per 1000 person years; 95% confidence interval [CI], 48.7 to 65.3) and in 11 participants in the mRNA1273 group (3.3 per 1000 person-years; 95% CI, 1.7 to 6.0); vaccine efficacy was 94.1% (95% CI, 89.3 to 96.8%; P</a:t>
            </a:r>
          </a:p>
          <a:p>
            <a:pPr lvl="0">
              <a:spcBef>
                <a:spcPts val="0"/>
              </a:spcBef>
              <a:buNone/>
            </a:pPr>
            <a:endParaRPr dirty="0"/>
          </a:p>
        </p:txBody>
      </p:sp>
      <p:sp>
        <p:nvSpPr>
          <p:cNvPr id="224" name="Shape 22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Shape 18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88" name="Shape 188"/>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1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4602280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68" name="Shape 168"/>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r>
              <a:rPr lang="en-US" sz="1100" b="0" i="0" u="none" strike="noStrike" cap="none" dirty="0">
                <a:solidFill>
                  <a:schemeClr val="dk1"/>
                </a:solidFill>
                <a:latin typeface="Arial"/>
                <a:ea typeface="Arial"/>
                <a:cs typeface="Arial"/>
                <a:sym typeface="Arial"/>
              </a:rPr>
              <a:t>Black Coalition Against COVID-19</a:t>
            </a:r>
          </a:p>
          <a:p>
            <a:pPr marL="0" marR="0" lvl="0" indent="0" algn="l" rtl="0">
              <a:spcBef>
                <a:spcPts val="0"/>
              </a:spcBef>
              <a:buClr>
                <a:schemeClr val="dk1"/>
              </a:buClr>
              <a:buFont typeface="Arial"/>
              <a:buNone/>
            </a:pPr>
            <a:endParaRPr lang="en-US" sz="1100" b="0" i="0" u="none" strike="noStrike" cap="none" dirty="0">
              <a:solidFill>
                <a:schemeClr val="dk1"/>
              </a:solidFill>
              <a:latin typeface="Arial"/>
              <a:ea typeface="Arial"/>
              <a:cs typeface="Arial"/>
              <a:sym typeface="Arial"/>
            </a:endParaRPr>
          </a:p>
          <a:p>
            <a:pPr marL="0" marR="0" lvl="0" indent="0" algn="l" rtl="0">
              <a:spcBef>
                <a:spcPts val="0"/>
              </a:spcBef>
              <a:buClr>
                <a:schemeClr val="dk1"/>
              </a:buClr>
              <a:buFont typeface="Arial"/>
              <a:buNone/>
            </a:pPr>
            <a:r>
              <a:rPr lang="en-US" sz="1100" b="0" i="0" u="none" strike="noStrike" cap="none" dirty="0">
                <a:solidFill>
                  <a:schemeClr val="dk1"/>
                </a:solidFill>
                <a:latin typeface="Arial"/>
                <a:ea typeface="Arial"/>
                <a:cs typeface="Arial"/>
                <a:sym typeface="Arial"/>
              </a:rPr>
              <a:t>H</a:t>
            </a:r>
            <a:endParaRPr sz="11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68" name="Shape 168"/>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r>
              <a:rPr lang="en-US" sz="1100" b="0" i="0" u="none" strike="noStrike" cap="none" dirty="0">
                <a:solidFill>
                  <a:schemeClr val="dk1"/>
                </a:solidFill>
                <a:latin typeface="Arial"/>
                <a:ea typeface="Arial"/>
                <a:cs typeface="Arial"/>
                <a:sym typeface="Arial"/>
              </a:rPr>
              <a:t>Black Coalition Against COVID-19</a:t>
            </a:r>
          </a:p>
          <a:p>
            <a:pPr marL="0" marR="0" lvl="0" indent="0" algn="l" rtl="0">
              <a:spcBef>
                <a:spcPts val="0"/>
              </a:spcBef>
              <a:buClr>
                <a:schemeClr val="dk1"/>
              </a:buClr>
              <a:buFont typeface="Arial"/>
              <a:buNone/>
            </a:pPr>
            <a:endParaRPr lang="en-US" sz="1100" b="0" i="0" u="none" strike="noStrike" cap="none" dirty="0">
              <a:solidFill>
                <a:schemeClr val="dk1"/>
              </a:solidFill>
              <a:latin typeface="Arial"/>
              <a:ea typeface="Arial"/>
              <a:cs typeface="Arial"/>
              <a:sym typeface="Arial"/>
            </a:endParaRPr>
          </a:p>
          <a:p>
            <a:pPr marL="0" marR="0" lvl="0" indent="0" algn="l" rtl="0">
              <a:spcBef>
                <a:spcPts val="0"/>
              </a:spcBef>
              <a:buClr>
                <a:schemeClr val="dk1"/>
              </a:buClr>
              <a:buFont typeface="Arial"/>
              <a:buNone/>
            </a:pPr>
            <a:r>
              <a:rPr lang="en-US" sz="1100" b="0" i="0" u="none" strike="noStrike" cap="none" dirty="0">
                <a:solidFill>
                  <a:schemeClr val="dk1"/>
                </a:solidFill>
                <a:latin typeface="Arial"/>
                <a:ea typeface="Arial"/>
                <a:cs typeface="Arial"/>
                <a:sym typeface="Arial"/>
              </a:rPr>
              <a:t>H</a:t>
            </a:r>
            <a:endParaRPr sz="11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676931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Shape 1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82" name="Shape 182"/>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r>
              <a:rPr lang="en-US" sz="1100" b="0" i="0" kern="1200" dirty="0">
                <a:solidFill>
                  <a:schemeClr val="tx1"/>
                </a:solidFill>
                <a:effectLst/>
                <a:latin typeface="+mn-lt"/>
                <a:ea typeface="+mn-ea"/>
                <a:cs typeface="+mn-cs"/>
              </a:rPr>
              <a:t>A recent survey of 1,435 American Indians and Alaska Natives from the </a:t>
            </a:r>
            <a:r>
              <a:rPr lang="en-US" sz="1100" b="0" i="0" u="none" strike="noStrike" kern="1200" dirty="0">
                <a:solidFill>
                  <a:schemeClr val="tx1"/>
                </a:solidFill>
                <a:effectLst/>
                <a:latin typeface="+mn-lt"/>
                <a:ea typeface="+mn-ea"/>
                <a:cs typeface="+mn-cs"/>
                <a:hlinkClick r:id="rId3"/>
              </a:rPr>
              <a:t>Urban Indian Health Institute</a:t>
            </a:r>
            <a:r>
              <a:rPr lang="en-US" sz="1100" b="0" i="0" kern="1200" dirty="0">
                <a:solidFill>
                  <a:schemeClr val="tx1"/>
                </a:solidFill>
                <a:effectLst/>
                <a:latin typeface="+mn-lt"/>
                <a:ea typeface="+mn-ea"/>
                <a:cs typeface="+mn-cs"/>
              </a:rPr>
              <a:t> found that 75% of participants were willing to get a Covid-19 vaccine, largely out of a sense of responsibility to protect their communities and preserve their cultures. That suggests that culturally relevant messaging is key to building vaccine acceptance among Native people, the report's authors wrote.</a:t>
            </a:r>
            <a:endParaRPr sz="11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Shape 223"/>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24" name="Shape 22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279394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36" name="Shape 13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53" name="Shape 15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r>
              <a:rPr lang="en-US" sz="1100" b="0" i="0" kern="1200" dirty="0">
                <a:solidFill>
                  <a:schemeClr val="tx1"/>
                </a:solidFill>
                <a:effectLst/>
                <a:latin typeface="+mn-lt"/>
                <a:ea typeface="+mn-ea"/>
                <a:cs typeface="+mn-cs"/>
              </a:rPr>
              <a:t>mRNA Vaccines Are New, But Not Unknown</a:t>
            </a:r>
          </a:p>
          <a:p>
            <a:endParaRPr lang="en-US" sz="1100" b="0" i="0" kern="1200" dirty="0">
              <a:solidFill>
                <a:schemeClr val="tx1"/>
              </a:solidFill>
              <a:effectLst/>
              <a:latin typeface="+mn-lt"/>
              <a:ea typeface="+mn-ea"/>
              <a:cs typeface="+mn-cs"/>
            </a:endParaRPr>
          </a:p>
          <a:p>
            <a:r>
              <a:rPr lang="en-US" sz="1100" b="0" i="0" kern="1200" dirty="0">
                <a:solidFill>
                  <a:schemeClr val="tx1"/>
                </a:solidFill>
                <a:effectLst/>
                <a:latin typeface="+mn-lt"/>
                <a:ea typeface="+mn-ea"/>
                <a:cs typeface="+mn-cs"/>
              </a:rPr>
              <a:t>Researchers have been studying and working with mRNA vaccines for decades. Interest has grown in these vaccines because they can be developed in a laboratory using readily available materials. This means the process can be standardized and scaled up, making vaccine development faster than traditional methods of making vaccines.</a:t>
            </a:r>
          </a:p>
          <a:p>
            <a:r>
              <a:rPr lang="en-US" sz="1100" b="0" i="0" kern="1200" dirty="0">
                <a:solidFill>
                  <a:schemeClr val="tx1"/>
                </a:solidFill>
                <a:effectLst/>
                <a:latin typeface="+mn-lt"/>
                <a:ea typeface="+mn-ea"/>
                <a:cs typeface="+mn-cs"/>
              </a:rPr>
              <a:t>mRNA vaccines have been studied before for flu, Zika, rabies, and cytomegalovirus (CMV). As soon as the necessary information about the virus that causes COVID-19 was available, scientists began designing the mRNA instructions for cells to build the unique spike protein into an mRNA vaccine.</a:t>
            </a:r>
          </a:p>
          <a:p>
            <a:endParaRPr lang="en-US" sz="1100" b="0" i="0" kern="1200" dirty="0">
              <a:solidFill>
                <a:schemeClr val="tx1"/>
              </a:solidFill>
              <a:effectLst/>
              <a:latin typeface="+mn-lt"/>
              <a:ea typeface="+mn-ea"/>
              <a:cs typeface="+mn-cs"/>
            </a:endParaRPr>
          </a:p>
          <a:p>
            <a:r>
              <a:rPr lang="en-US" sz="1100" b="0" i="0" kern="1200" dirty="0">
                <a:solidFill>
                  <a:schemeClr val="tx1"/>
                </a:solidFill>
                <a:effectLst/>
                <a:latin typeface="+mn-lt"/>
                <a:ea typeface="+mn-ea"/>
                <a:cs typeface="+mn-cs"/>
              </a:rPr>
              <a:t>Future mRNA vaccine technology may allow for one vaccine to provide protection for multiple diseases, thus decreasing the number of shots needed for protection against common vaccine-preventable diseases.</a:t>
            </a:r>
          </a:p>
          <a:p>
            <a:r>
              <a:rPr lang="en-US" sz="1100" b="0" i="0" kern="1200" dirty="0">
                <a:solidFill>
                  <a:schemeClr val="tx1"/>
                </a:solidFill>
                <a:effectLst/>
                <a:latin typeface="+mn-lt"/>
                <a:ea typeface="+mn-ea"/>
                <a:cs typeface="+mn-cs"/>
              </a:rPr>
              <a:t>Beyond vaccines, cancer research has used mRNA to trigger the immune system to target specific cancer cells.</a:t>
            </a:r>
          </a:p>
          <a:p>
            <a:pPr marL="0" marR="0" lvl="0" indent="0" algn="l" rtl="0">
              <a:spcBef>
                <a:spcPts val="0"/>
              </a:spcBef>
              <a:buClr>
                <a:schemeClr val="dk1"/>
              </a:buClr>
              <a:buFont typeface="Arial"/>
              <a:buNone/>
            </a:pPr>
            <a:endParaRPr sz="11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0602992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Shape 14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48" name="Shape 148"/>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a:spcBef>
                <a:spcPct val="0"/>
              </a:spcBef>
            </a:pPr>
            <a:r>
              <a:rPr lang="en-US" altLang="en-US" dirty="0"/>
              <a:t>Literature review to identify a spectrum of parent attitudes or ‘positions’ on childhood vaccination with estimates of the proportion of each group based on population studies. Development of a framework related to each parental position with determination of key indicators, goals and strategies based on communication science, motivational interviewing and valid consent principles.</a:t>
            </a:r>
          </a:p>
          <a:p>
            <a:pPr>
              <a:spcBef>
                <a:spcPct val="0"/>
              </a:spcBef>
            </a:pPr>
            <a:endParaRPr lang="en-US" altLang="en-US" dirty="0"/>
          </a:p>
          <a:p>
            <a:pPr>
              <a:spcBef>
                <a:spcPct val="0"/>
              </a:spcBef>
            </a:pPr>
            <a:r>
              <a:rPr lang="en-US" altLang="en-US" dirty="0"/>
              <a:t>Results</a:t>
            </a:r>
          </a:p>
          <a:p>
            <a:pPr>
              <a:spcBef>
                <a:spcPct val="0"/>
              </a:spcBef>
            </a:pPr>
            <a:r>
              <a:rPr lang="en-US" altLang="en-US" dirty="0"/>
              <a:t>Five distinct parental groups were identified: the ‘unquestioning acceptor’ (30–40%), the ‘cautious acceptor’ (25–35%); the ‘hesitant’ (20–30%); the ‘late or selective vaccinator’ (2–27%); and the ‘refuser’ of all vaccines (&lt;2%). The goals of the encounter with each group will vary, depending on the parents’ readiness to vaccinate. In all encounters, health professionals should build rapport, accept questions and concerns, and facilitate valid consent. For the hesitant, late or selective vaccinators, or refusers, strategies should include use of a guiding style and eliciting the parent’s own motivations to vaccinate while, avoiding excessive persuasion and adversarial debates. It may be necessary to book another appointment or offer attendance at a </a:t>
            </a:r>
            <a:r>
              <a:rPr lang="en-US" altLang="en-US" dirty="0" err="1"/>
              <a:t>specialised</a:t>
            </a:r>
            <a:r>
              <a:rPr lang="en-US" altLang="en-US" dirty="0"/>
              <a:t> adverse events clinic. Good information resources should also be used.</a:t>
            </a:r>
          </a:p>
          <a:p>
            <a:pPr>
              <a:spcBef>
                <a:spcPct val="0"/>
              </a:spcBef>
            </a:pPr>
            <a:endParaRPr lang="en-US" altLang="en-US" dirty="0"/>
          </a:p>
          <a:p>
            <a:pPr>
              <a:spcBef>
                <a:spcPct val="0"/>
              </a:spcBef>
            </a:pPr>
            <a:r>
              <a:rPr lang="en-US" altLang="en-US" dirty="0"/>
              <a:t>Conclusions</a:t>
            </a:r>
          </a:p>
          <a:p>
            <a:pPr>
              <a:spcBef>
                <a:spcPct val="0"/>
              </a:spcBef>
            </a:pPr>
            <a:r>
              <a:rPr lang="en-US" altLang="en-US" dirty="0"/>
              <a:t>Health professionals have a central role in maintaining public trust in vaccination, including addressing parents’ concerns. These recommendations are tailored to specific parental positions on vaccination and provide a structured approach to assist professionals. They advocate respectful interactions that aim to guide parents towards quality decisions.</a:t>
            </a:r>
          </a:p>
          <a:p>
            <a:pPr marL="0" marR="0" lvl="0" indent="0" algn="l" rtl="0">
              <a:spcBef>
                <a:spcPts val="0"/>
              </a:spcBef>
              <a:buClr>
                <a:schemeClr val="dk1"/>
              </a:buClr>
              <a:buFont typeface="Arial"/>
              <a:buNone/>
            </a:pPr>
            <a:endParaRPr sz="11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C23637E0-6CF6-4FDC-9F00-385ABF815BD3}"/>
              </a:ext>
            </a:extLst>
          </p:cNvPr>
          <p:cNvSpPr>
            <a:spLocks noGrp="1" noRot="1" noChangeAspect="1" noTextEdit="1"/>
          </p:cNvSpPr>
          <p:nvPr>
            <p:ph type="sldImg"/>
          </p:nvPr>
        </p:nvSpPr>
        <p:spPr>
          <a:xfrm>
            <a:off x="381000" y="685800"/>
            <a:ext cx="6096000" cy="3429000"/>
          </a:xfrm>
          <a:noFill/>
          <a:ln>
            <a:headEnd/>
            <a:tailEnd/>
          </a:ln>
        </p:spPr>
      </p:sp>
      <p:sp>
        <p:nvSpPr>
          <p:cNvPr id="15363" name="Notes Placeholder 2">
            <a:extLst>
              <a:ext uri="{FF2B5EF4-FFF2-40B4-BE49-F238E27FC236}">
                <a16:creationId xmlns:a16="http://schemas.microsoft.com/office/drawing/2014/main" id="{6BDDE94D-EF00-40C9-B561-6661DFBC1DA8}"/>
              </a:ext>
            </a:extLst>
          </p:cNvPr>
          <p:cNvSpPr txBox="1">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r>
              <a:rPr lang="en-US" altLang="en-US" dirty="0"/>
              <a:t>Overall, 60% of Americans say they would definitely or probably get a vaccine for the coronavirus, if one were available today, up from 51% who said this in September. About four-in-ten (39%) say they definitely or probably would not get a coronavirus vaccine, though about half of this group – or 18% of U.S. adults – says it’s possible they would decide to get vaccinated once people start getting a vaccine and more information becomes available.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Shape 1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63" name="Shape 16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eaLnBrk="1" hangingPunct="1">
              <a:defRPr/>
            </a:pPr>
            <a:r>
              <a:rPr lang="en-US" dirty="0">
                <a:latin typeface="Georgia" panose="02040502050405020303" pitchFamily="18" charset="0"/>
              </a:rPr>
              <a:t>Personal concern – Does the fear of illness outweigh the fear of the vaccine?</a:t>
            </a:r>
          </a:p>
          <a:p>
            <a:pPr eaLnBrk="1" hangingPunct="1">
              <a:defRPr/>
            </a:pPr>
            <a:endParaRPr lang="en-US" dirty="0">
              <a:latin typeface="Georgia" panose="02040502050405020303" pitchFamily="18" charset="0"/>
            </a:endParaRPr>
          </a:p>
          <a:p>
            <a:pPr eaLnBrk="1" hangingPunct="1">
              <a:defRPr/>
            </a:pPr>
            <a:r>
              <a:rPr lang="en-US" dirty="0">
                <a:latin typeface="Georgia" panose="02040502050405020303" pitchFamily="18" charset="0"/>
              </a:rPr>
              <a:t>Trust: Do people trust the scientific process?</a:t>
            </a:r>
          </a:p>
          <a:p>
            <a:pPr eaLnBrk="1" hangingPunct="1">
              <a:defRPr/>
            </a:pPr>
            <a:endParaRPr lang="en-US" dirty="0">
              <a:latin typeface="Georgia" panose="02040502050405020303" pitchFamily="18" charset="0"/>
            </a:endParaRPr>
          </a:p>
          <a:p>
            <a:pPr eaLnBrk="1" hangingPunct="1">
              <a:defRPr/>
            </a:pPr>
            <a:r>
              <a:rPr lang="en-US" dirty="0">
                <a:latin typeface="Georgia" panose="02040502050405020303" pitchFamily="18" charset="0"/>
              </a:rPr>
              <a:t>Personal practices: Do people usually get the flu vaccine? Do they do it for self-protection? Protecting others?</a:t>
            </a:r>
          </a:p>
          <a:p>
            <a:r>
              <a:rPr lang="en-US" sz="1100" b="0" i="1" kern="1200" dirty="0">
                <a:solidFill>
                  <a:schemeClr val="tx1"/>
                </a:solidFill>
                <a:effectLst/>
                <a:latin typeface="+mn-lt"/>
                <a:ea typeface="+mn-ea"/>
                <a:cs typeface="+mn-cs"/>
              </a:rPr>
              <a:t>Personal concern</a:t>
            </a:r>
            <a:r>
              <a:rPr lang="en-US" sz="1100" b="0" i="0" kern="1200" dirty="0">
                <a:solidFill>
                  <a:schemeClr val="tx1"/>
                </a:solidFill>
                <a:effectLst/>
                <a:latin typeface="+mn-lt"/>
                <a:ea typeface="+mn-ea"/>
                <a:cs typeface="+mn-cs"/>
              </a:rPr>
              <a:t> about getting a case of COVID-19 that would require hospitalization. Those most concerned about getting a serious case of the coronavirus indicate a higher likelihood of getting a vaccine. Those who see little personal need by this metric are closely divided over whether they would get vaccinated.</a:t>
            </a:r>
          </a:p>
          <a:p>
            <a:r>
              <a:rPr lang="en-US" sz="1100" b="0" i="1" kern="1200" dirty="0">
                <a:solidFill>
                  <a:schemeClr val="tx1"/>
                </a:solidFill>
                <a:effectLst/>
                <a:latin typeface="+mn-lt"/>
                <a:ea typeface="+mn-ea"/>
                <a:cs typeface="+mn-cs"/>
              </a:rPr>
              <a:t>Trust</a:t>
            </a:r>
            <a:r>
              <a:rPr lang="en-US" sz="1100" b="0" i="0" kern="1200" dirty="0">
                <a:solidFill>
                  <a:schemeClr val="tx1"/>
                </a:solidFill>
                <a:effectLst/>
                <a:latin typeface="+mn-lt"/>
                <a:ea typeface="+mn-ea"/>
                <a:cs typeface="+mn-cs"/>
              </a:rPr>
              <a:t> in the vaccine development process. Expressing confidence that the research and development process will yield a safe and effective vaccine is tied to higher levels of intent to get vaccinated.</a:t>
            </a:r>
          </a:p>
          <a:p>
            <a:r>
              <a:rPr lang="en-US" sz="1100" b="0" i="1" kern="1200" dirty="0">
                <a:solidFill>
                  <a:schemeClr val="tx1"/>
                </a:solidFill>
                <a:effectLst/>
                <a:latin typeface="+mn-lt"/>
                <a:ea typeface="+mn-ea"/>
                <a:cs typeface="+mn-cs"/>
              </a:rPr>
              <a:t>Personal practices </a:t>
            </a:r>
            <a:r>
              <a:rPr lang="en-US" sz="1100" b="0" i="0" kern="1200" dirty="0">
                <a:solidFill>
                  <a:schemeClr val="tx1"/>
                </a:solidFill>
                <a:effectLst/>
                <a:latin typeface="+mn-lt"/>
                <a:ea typeface="+mn-ea"/>
                <a:cs typeface="+mn-cs"/>
              </a:rPr>
              <a:t>when it comes to other vaccines. Those who say they get a flu shot yearly are much more likely than those who rarely or never do so to say they would get a vaccine for the coronavirus if one were available.</a:t>
            </a:r>
          </a:p>
          <a:p>
            <a:pPr marL="0" marR="0" lvl="0" indent="0" algn="l" rtl="0">
              <a:spcBef>
                <a:spcPts val="0"/>
              </a:spcBef>
              <a:buClr>
                <a:schemeClr val="dk1"/>
              </a:buClr>
              <a:buFont typeface="Arial"/>
              <a:buNone/>
            </a:pPr>
            <a:endParaRPr sz="11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58" name="Shape 158"/>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Tx/>
              <a:buFont typeface="Arial"/>
              <a:buNone/>
              <a:tabLst/>
              <a:defRPr/>
            </a:pPr>
            <a:r>
              <a:rPr lang="en-US" sz="1100" b="0" i="0" u="none" strike="noStrike" kern="1200" dirty="0">
                <a:solidFill>
                  <a:schemeClr val="tx1"/>
                </a:solidFill>
                <a:effectLst/>
                <a:latin typeface="+mn-lt"/>
                <a:ea typeface="+mn-ea"/>
                <a:cs typeface="+mn-cs"/>
              </a:rPr>
              <a:t>About a quarter (27%) of the public remains vaccine hesitant, saying they probably or definitely would not get a COVID-19 vaccine even if it were available for free and deemed safe by scientists. </a:t>
            </a:r>
          </a:p>
          <a:p>
            <a:pPr marL="0" marR="0" lvl="0" indent="0" algn="l" defTabSz="914400" rtl="0" eaLnBrk="1" fontAlgn="auto" latinLnBrk="0" hangingPunct="1">
              <a:lnSpc>
                <a:spcPct val="100000"/>
              </a:lnSpc>
              <a:spcBef>
                <a:spcPts val="0"/>
              </a:spcBef>
              <a:spcAft>
                <a:spcPts val="0"/>
              </a:spcAft>
              <a:buClr>
                <a:schemeClr val="dk1"/>
              </a:buClr>
              <a:buSzTx/>
              <a:buFont typeface="Arial"/>
              <a:buNone/>
              <a:tabLst/>
              <a:defRPr/>
            </a:pPr>
            <a:endParaRPr lang="en-US" sz="11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Tx/>
              <a:buFont typeface="Arial" panose="020B0604020202020204" pitchFamily="34" charset="0"/>
              <a:buNone/>
              <a:tabLst/>
              <a:defRPr/>
            </a:pPr>
            <a:r>
              <a:rPr lang="en-US" sz="1100" b="0" i="0" u="none" strike="noStrike" kern="1200" dirty="0">
                <a:solidFill>
                  <a:schemeClr val="tx1"/>
                </a:solidFill>
                <a:effectLst/>
                <a:latin typeface="+mn-lt"/>
                <a:ea typeface="+mn-ea"/>
                <a:cs typeface="+mn-cs"/>
              </a:rPr>
              <a:t>Vaccine hesitancy is highest among </a:t>
            </a:r>
          </a:p>
          <a:p>
            <a:pPr marL="171450" marR="0" lvl="0" indent="-171450" algn="l" defTabSz="914400" rtl="0" eaLnBrk="1" fontAlgn="auto" latinLnBrk="0" hangingPunct="1">
              <a:lnSpc>
                <a:spcPct val="100000"/>
              </a:lnSpc>
              <a:spcBef>
                <a:spcPts val="0"/>
              </a:spcBef>
              <a:spcAft>
                <a:spcPts val="0"/>
              </a:spcAft>
              <a:buClr>
                <a:schemeClr val="dk1"/>
              </a:buClr>
              <a:buSzTx/>
              <a:buFont typeface="Arial" panose="020B0604020202020204" pitchFamily="34" charset="0"/>
              <a:buChar char="•"/>
              <a:tabLst/>
              <a:defRPr/>
            </a:pPr>
            <a:r>
              <a:rPr lang="en-US" sz="1100" b="0" i="0" u="none" strike="noStrike" kern="1200" dirty="0">
                <a:solidFill>
                  <a:schemeClr val="tx1"/>
                </a:solidFill>
                <a:effectLst/>
                <a:latin typeface="+mn-lt"/>
                <a:ea typeface="+mn-ea"/>
                <a:cs typeface="+mn-cs"/>
              </a:rPr>
              <a:t>Republicans (42%), </a:t>
            </a:r>
          </a:p>
          <a:p>
            <a:pPr marL="171450" marR="0" lvl="0" indent="-171450" algn="l" defTabSz="914400" rtl="0" eaLnBrk="1" fontAlgn="auto" latinLnBrk="0" hangingPunct="1">
              <a:lnSpc>
                <a:spcPct val="100000"/>
              </a:lnSpc>
              <a:spcBef>
                <a:spcPts val="0"/>
              </a:spcBef>
              <a:spcAft>
                <a:spcPts val="0"/>
              </a:spcAft>
              <a:buClr>
                <a:schemeClr val="dk1"/>
              </a:buClr>
              <a:buSzTx/>
              <a:buFont typeface="Arial" panose="020B0604020202020204" pitchFamily="34" charset="0"/>
              <a:buChar char="•"/>
              <a:tabLst/>
              <a:defRPr/>
            </a:pPr>
            <a:r>
              <a:rPr lang="en-US" sz="1100" b="0" i="0" u="none" strike="noStrike" kern="1200" dirty="0">
                <a:solidFill>
                  <a:schemeClr val="tx1"/>
                </a:solidFill>
                <a:effectLst/>
                <a:latin typeface="+mn-lt"/>
                <a:ea typeface="+mn-ea"/>
                <a:cs typeface="+mn-cs"/>
              </a:rPr>
              <a:t>those ages 30-49 (36%), </a:t>
            </a:r>
          </a:p>
          <a:p>
            <a:pPr marL="171450" marR="0" lvl="0" indent="-171450" algn="l" defTabSz="914400" rtl="0" eaLnBrk="1" fontAlgn="auto" latinLnBrk="0" hangingPunct="1">
              <a:lnSpc>
                <a:spcPct val="100000"/>
              </a:lnSpc>
              <a:spcBef>
                <a:spcPts val="0"/>
              </a:spcBef>
              <a:spcAft>
                <a:spcPts val="0"/>
              </a:spcAft>
              <a:buClr>
                <a:schemeClr val="dk1"/>
              </a:buClr>
              <a:buSzTx/>
              <a:buFont typeface="Arial" panose="020B0604020202020204" pitchFamily="34" charset="0"/>
              <a:buChar char="•"/>
              <a:tabLst/>
              <a:defRPr/>
            </a:pPr>
            <a:r>
              <a:rPr lang="en-US" sz="1100" b="0" i="0" u="none" strike="noStrike" kern="1200" dirty="0">
                <a:solidFill>
                  <a:schemeClr val="tx1"/>
                </a:solidFill>
                <a:effectLst/>
                <a:latin typeface="+mn-lt"/>
                <a:ea typeface="+mn-ea"/>
                <a:cs typeface="+mn-cs"/>
              </a:rPr>
              <a:t>and rural residents (35%). </a:t>
            </a:r>
          </a:p>
          <a:p>
            <a:pPr marL="0" marR="0" lvl="0" indent="0" algn="l" defTabSz="914400" rtl="0" eaLnBrk="1" fontAlgn="auto" latinLnBrk="0" hangingPunct="1">
              <a:lnSpc>
                <a:spcPct val="100000"/>
              </a:lnSpc>
              <a:spcBef>
                <a:spcPts val="0"/>
              </a:spcBef>
              <a:spcAft>
                <a:spcPts val="0"/>
              </a:spcAft>
              <a:buClr>
                <a:schemeClr val="dk1"/>
              </a:buClr>
              <a:buSzTx/>
              <a:buFont typeface="Arial" panose="020B0604020202020204" pitchFamily="34" charset="0"/>
              <a:buNone/>
              <a:tabLst/>
              <a:defRPr/>
            </a:pPr>
            <a:endParaRPr lang="en-US" sz="11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Tx/>
              <a:buFont typeface="Arial" panose="020B0604020202020204" pitchFamily="34" charset="0"/>
              <a:buNone/>
              <a:tabLst/>
              <a:defRPr/>
            </a:pPr>
            <a:r>
              <a:rPr lang="en-US" sz="1100" b="0" i="0" u="none" strike="noStrike" kern="1200" dirty="0">
                <a:solidFill>
                  <a:schemeClr val="tx1"/>
                </a:solidFill>
                <a:effectLst/>
                <a:latin typeface="+mn-lt"/>
                <a:ea typeface="+mn-ea"/>
                <a:cs typeface="+mn-cs"/>
              </a:rPr>
              <a:t>Importantly, 35% of Black adults (a group that has borne a </a:t>
            </a:r>
            <a:r>
              <a:rPr lang="en-US" sz="1100" b="0" i="0" u="none" strike="noStrike" kern="1200" dirty="0">
                <a:solidFill>
                  <a:schemeClr val="tx1"/>
                </a:solidFill>
                <a:effectLst/>
                <a:latin typeface="+mn-lt"/>
                <a:ea typeface="+mn-ea"/>
                <a:cs typeface="+mn-cs"/>
                <a:hlinkClick r:id="rId3"/>
              </a:rPr>
              <a:t>disproportionate burden</a:t>
            </a:r>
            <a:r>
              <a:rPr lang="en-US" sz="1100" b="0" i="0" u="none" strike="noStrike" kern="1200" dirty="0">
                <a:solidFill>
                  <a:schemeClr val="tx1"/>
                </a:solidFill>
                <a:effectLst/>
                <a:latin typeface="+mn-lt"/>
                <a:ea typeface="+mn-ea"/>
                <a:cs typeface="+mn-cs"/>
              </a:rPr>
              <a:t> of the pandemic) say they definitely or probably would not get vaccinated, as do one third of those who say they have been deemed essential workers (33%) and three in ten (29%) of those who work in a health care delivery setting .</a:t>
            </a:r>
          </a:p>
          <a:p>
            <a:pPr marL="0" marR="0" lvl="0" indent="0" algn="l" rtl="0">
              <a:spcBef>
                <a:spcPts val="0"/>
              </a:spcBef>
              <a:buClr>
                <a:schemeClr val="dk1"/>
              </a:buClr>
              <a:buFont typeface="Arial"/>
              <a:buNone/>
            </a:pPr>
            <a:endParaRPr sz="11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Shape 18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88" name="Shape 188"/>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1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95" name="Shape 19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Cover and intro">
    <p:spTree>
      <p:nvGrpSpPr>
        <p:cNvPr id="1" name="Shape 8"/>
        <p:cNvGrpSpPr/>
        <p:nvPr/>
      </p:nvGrpSpPr>
      <p:grpSpPr>
        <a:xfrm>
          <a:off x="0" y="0"/>
          <a:ext cx="0" cy="0"/>
          <a:chOff x="0" y="0"/>
          <a:chExt cx="0" cy="0"/>
        </a:xfrm>
      </p:grpSpPr>
      <p:sp>
        <p:nvSpPr>
          <p:cNvPr id="9" name="Shape 9"/>
          <p:cNvSpPr txBox="1">
            <a:spLocks noGrp="1"/>
          </p:cNvSpPr>
          <p:nvPr>
            <p:ph type="ctrTitle"/>
          </p:nvPr>
        </p:nvSpPr>
        <p:spPr>
          <a:xfrm>
            <a:off x="311708" y="2116175"/>
            <a:ext cx="8520600" cy="20526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dk1"/>
              </a:buClr>
              <a:buFont typeface="Arial"/>
              <a:buNone/>
              <a:defRPr sz="5200" b="1" i="0" u="none" strike="noStrike" cap="none">
                <a:solidFill>
                  <a:schemeClr val="dk1"/>
                </a:solidFill>
                <a:latin typeface="Arial"/>
                <a:ea typeface="Arial"/>
                <a:cs typeface="Arial"/>
                <a:sym typeface="Arial"/>
              </a:defRPr>
            </a:lvl1pPr>
            <a:lvl2pPr lvl="1" indent="0" algn="ctr">
              <a:spcBef>
                <a:spcPts val="0"/>
              </a:spcBef>
              <a:buClr>
                <a:schemeClr val="dk1"/>
              </a:buClr>
              <a:buFont typeface="Arial"/>
              <a:buNone/>
              <a:defRPr sz="5200" b="1">
                <a:solidFill>
                  <a:schemeClr val="dk1"/>
                </a:solidFill>
              </a:defRPr>
            </a:lvl2pPr>
            <a:lvl3pPr lvl="2" indent="0" algn="ctr">
              <a:spcBef>
                <a:spcPts val="0"/>
              </a:spcBef>
              <a:buClr>
                <a:schemeClr val="dk1"/>
              </a:buClr>
              <a:buFont typeface="Arial"/>
              <a:buNone/>
              <a:defRPr sz="5200" b="1">
                <a:solidFill>
                  <a:schemeClr val="dk1"/>
                </a:solidFill>
              </a:defRPr>
            </a:lvl3pPr>
            <a:lvl4pPr lvl="3" indent="0" algn="ctr">
              <a:spcBef>
                <a:spcPts val="0"/>
              </a:spcBef>
              <a:buClr>
                <a:schemeClr val="dk1"/>
              </a:buClr>
              <a:buFont typeface="Arial"/>
              <a:buNone/>
              <a:defRPr sz="5200" b="1">
                <a:solidFill>
                  <a:schemeClr val="dk1"/>
                </a:solidFill>
              </a:defRPr>
            </a:lvl4pPr>
            <a:lvl5pPr lvl="4" indent="0" algn="ctr">
              <a:spcBef>
                <a:spcPts val="0"/>
              </a:spcBef>
              <a:buClr>
                <a:schemeClr val="dk1"/>
              </a:buClr>
              <a:buFont typeface="Arial"/>
              <a:buNone/>
              <a:defRPr sz="5200" b="1">
                <a:solidFill>
                  <a:schemeClr val="dk1"/>
                </a:solidFill>
              </a:defRPr>
            </a:lvl5pPr>
            <a:lvl6pPr lvl="5" indent="0" algn="ctr">
              <a:spcBef>
                <a:spcPts val="0"/>
              </a:spcBef>
              <a:buClr>
                <a:schemeClr val="dk1"/>
              </a:buClr>
              <a:buFont typeface="Arial"/>
              <a:buNone/>
              <a:defRPr sz="5200" b="1">
                <a:solidFill>
                  <a:schemeClr val="dk1"/>
                </a:solidFill>
              </a:defRPr>
            </a:lvl6pPr>
            <a:lvl7pPr lvl="6" indent="0" algn="ctr">
              <a:spcBef>
                <a:spcPts val="0"/>
              </a:spcBef>
              <a:buClr>
                <a:schemeClr val="dk1"/>
              </a:buClr>
              <a:buFont typeface="Arial"/>
              <a:buNone/>
              <a:defRPr sz="5200" b="1">
                <a:solidFill>
                  <a:schemeClr val="dk1"/>
                </a:solidFill>
              </a:defRPr>
            </a:lvl7pPr>
            <a:lvl8pPr lvl="7" indent="0" algn="ctr">
              <a:spcBef>
                <a:spcPts val="0"/>
              </a:spcBef>
              <a:buClr>
                <a:schemeClr val="dk1"/>
              </a:buClr>
              <a:buFont typeface="Arial"/>
              <a:buNone/>
              <a:defRPr sz="5200" b="1">
                <a:solidFill>
                  <a:schemeClr val="dk1"/>
                </a:solidFill>
              </a:defRPr>
            </a:lvl8pPr>
            <a:lvl9pPr lvl="8" indent="0" algn="ctr">
              <a:spcBef>
                <a:spcPts val="0"/>
              </a:spcBef>
              <a:buClr>
                <a:schemeClr val="dk1"/>
              </a:buClr>
              <a:buFont typeface="Arial"/>
              <a:buNone/>
              <a:defRPr sz="5200" b="1">
                <a:solidFill>
                  <a:schemeClr val="dk1"/>
                </a:solidFill>
              </a:defRPr>
            </a:lvl9pPr>
          </a:lstStyle>
          <a:p>
            <a:r>
              <a:rPr lang="en-US"/>
              <a:t>Click to edit Master title style</a:t>
            </a:r>
            <a:endParaRPr/>
          </a:p>
        </p:txBody>
      </p:sp>
      <p:sp>
        <p:nvSpPr>
          <p:cNvPr id="10" name="Shape 10"/>
          <p:cNvSpPr txBox="1">
            <a:spLocks noGrp="1"/>
          </p:cNvSpPr>
          <p:nvPr>
            <p:ph type="subTitle" idx="1"/>
          </p:nvPr>
        </p:nvSpPr>
        <p:spPr>
          <a:xfrm>
            <a:off x="311700" y="4205725"/>
            <a:ext cx="8151600" cy="7926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0000"/>
              </a:buClr>
              <a:buFont typeface="Arial"/>
              <a:buNone/>
              <a:defRPr sz="2800" b="1" i="0" u="none" strike="noStrike" cap="none">
                <a:solidFill>
                  <a:srgbClr val="000000"/>
                </a:solidFill>
                <a:latin typeface="Arial"/>
                <a:ea typeface="Arial"/>
                <a:cs typeface="Arial"/>
                <a:sym typeface="Arial"/>
              </a:defRPr>
            </a:lvl1pPr>
            <a:lvl2pPr marL="457200" marR="0" lvl="1" indent="0" algn="ctr" rtl="0">
              <a:lnSpc>
                <a:spcPct val="100000"/>
              </a:lnSpc>
              <a:spcBef>
                <a:spcPts val="0"/>
              </a:spcBef>
              <a:spcAft>
                <a:spcPts val="0"/>
              </a:spcAft>
              <a:buClr>
                <a:srgbClr val="000000"/>
              </a:buClr>
              <a:buFont typeface="Arial"/>
              <a:buNone/>
              <a:defRPr sz="2800" b="0" i="0" u="none" strike="noStrike" cap="none">
                <a:solidFill>
                  <a:srgbClr val="000000"/>
                </a:solidFill>
                <a:latin typeface="Arial"/>
                <a:ea typeface="Arial"/>
                <a:cs typeface="Arial"/>
                <a:sym typeface="Arial"/>
              </a:defRPr>
            </a:lvl2pPr>
            <a:lvl3pPr marL="914400" marR="0" lvl="2" indent="0" algn="ctr" rtl="0">
              <a:lnSpc>
                <a:spcPct val="100000"/>
              </a:lnSpc>
              <a:spcBef>
                <a:spcPts val="0"/>
              </a:spcBef>
              <a:spcAft>
                <a:spcPts val="0"/>
              </a:spcAft>
              <a:buClr>
                <a:srgbClr val="000000"/>
              </a:buClr>
              <a:buFont typeface="Arial"/>
              <a:buNone/>
              <a:defRPr sz="2800" b="0" i="0" u="none" strike="noStrike" cap="none">
                <a:solidFill>
                  <a:srgbClr val="000000"/>
                </a:solidFill>
                <a:latin typeface="Arial"/>
                <a:ea typeface="Arial"/>
                <a:cs typeface="Arial"/>
                <a:sym typeface="Arial"/>
              </a:defRPr>
            </a:lvl3pPr>
            <a:lvl4pPr marL="1371600" marR="0" lvl="3" indent="0" algn="ctr" rtl="0">
              <a:lnSpc>
                <a:spcPct val="100000"/>
              </a:lnSpc>
              <a:spcBef>
                <a:spcPts val="0"/>
              </a:spcBef>
              <a:spcAft>
                <a:spcPts val="0"/>
              </a:spcAft>
              <a:buClr>
                <a:srgbClr val="000000"/>
              </a:buClr>
              <a:buFont typeface="Arial"/>
              <a:buNone/>
              <a:defRPr sz="2800" b="0" i="0" u="none" strike="noStrike" cap="none">
                <a:solidFill>
                  <a:srgbClr val="000000"/>
                </a:solidFill>
                <a:latin typeface="Arial"/>
                <a:ea typeface="Arial"/>
                <a:cs typeface="Arial"/>
                <a:sym typeface="Arial"/>
              </a:defRPr>
            </a:lvl4pPr>
            <a:lvl5pPr marL="1828800" marR="0" lvl="4" indent="0" algn="ctr" rtl="0">
              <a:lnSpc>
                <a:spcPct val="100000"/>
              </a:lnSpc>
              <a:spcBef>
                <a:spcPts val="0"/>
              </a:spcBef>
              <a:spcAft>
                <a:spcPts val="0"/>
              </a:spcAft>
              <a:buClr>
                <a:srgbClr val="000000"/>
              </a:buClr>
              <a:buFont typeface="Arial"/>
              <a:buNone/>
              <a:defRPr sz="2800" b="0" i="0" u="none" strike="noStrike" cap="none">
                <a:solidFill>
                  <a:srgbClr val="000000"/>
                </a:solidFill>
                <a:latin typeface="Arial"/>
                <a:ea typeface="Arial"/>
                <a:cs typeface="Arial"/>
                <a:sym typeface="Arial"/>
              </a:defRPr>
            </a:lvl5pPr>
            <a:lvl6pPr marL="2286000" marR="0" lvl="5" indent="0" algn="ctr" rtl="0">
              <a:lnSpc>
                <a:spcPct val="100000"/>
              </a:lnSpc>
              <a:spcBef>
                <a:spcPts val="0"/>
              </a:spcBef>
              <a:spcAft>
                <a:spcPts val="0"/>
              </a:spcAft>
              <a:buClr>
                <a:srgbClr val="000000"/>
              </a:buClr>
              <a:buFont typeface="Arial"/>
              <a:buNone/>
              <a:defRPr sz="2800" b="0" i="0" u="none" strike="noStrike" cap="none">
                <a:solidFill>
                  <a:srgbClr val="000000"/>
                </a:solidFill>
                <a:latin typeface="Arial"/>
                <a:ea typeface="Arial"/>
                <a:cs typeface="Arial"/>
                <a:sym typeface="Arial"/>
              </a:defRPr>
            </a:lvl6pPr>
            <a:lvl7pPr marL="2743200" marR="0" lvl="6" indent="0" algn="ctr" rtl="0">
              <a:lnSpc>
                <a:spcPct val="100000"/>
              </a:lnSpc>
              <a:spcBef>
                <a:spcPts val="0"/>
              </a:spcBef>
              <a:spcAft>
                <a:spcPts val="0"/>
              </a:spcAft>
              <a:buClr>
                <a:srgbClr val="000000"/>
              </a:buClr>
              <a:buFont typeface="Arial"/>
              <a:buNone/>
              <a:defRPr sz="2800" b="0" i="0" u="none" strike="noStrike" cap="none">
                <a:solidFill>
                  <a:srgbClr val="000000"/>
                </a:solidFill>
                <a:latin typeface="Arial"/>
                <a:ea typeface="Arial"/>
                <a:cs typeface="Arial"/>
                <a:sym typeface="Arial"/>
              </a:defRPr>
            </a:lvl7pPr>
            <a:lvl8pPr marL="3200400" marR="0" lvl="7" indent="0" algn="ctr" rtl="0">
              <a:lnSpc>
                <a:spcPct val="100000"/>
              </a:lnSpc>
              <a:spcBef>
                <a:spcPts val="0"/>
              </a:spcBef>
              <a:spcAft>
                <a:spcPts val="0"/>
              </a:spcAft>
              <a:buClr>
                <a:srgbClr val="000000"/>
              </a:buClr>
              <a:buFont typeface="Arial"/>
              <a:buNone/>
              <a:defRPr sz="2800" b="0" i="0" u="none" strike="noStrike" cap="none">
                <a:solidFill>
                  <a:srgbClr val="000000"/>
                </a:solidFill>
                <a:latin typeface="Arial"/>
                <a:ea typeface="Arial"/>
                <a:cs typeface="Arial"/>
                <a:sym typeface="Arial"/>
              </a:defRPr>
            </a:lvl8pPr>
            <a:lvl9pPr marL="3657600" marR="0" lvl="8" indent="0" algn="ctr" rtl="0">
              <a:lnSpc>
                <a:spcPct val="100000"/>
              </a:lnSpc>
              <a:spcBef>
                <a:spcPts val="0"/>
              </a:spcBef>
              <a:spcAft>
                <a:spcPts val="0"/>
              </a:spcAft>
              <a:buClr>
                <a:srgbClr val="000000"/>
              </a:buClr>
              <a:buFont typeface="Arial"/>
              <a:buNone/>
              <a:defRPr sz="2800" b="0" i="0" u="none" strike="noStrike" cap="none">
                <a:solidFill>
                  <a:srgbClr val="000000"/>
                </a:solidFill>
                <a:latin typeface="Arial"/>
                <a:ea typeface="Arial"/>
                <a:cs typeface="Arial"/>
                <a:sym typeface="Arial"/>
              </a:defRPr>
            </a:lvl9pPr>
          </a:lstStyle>
          <a:p>
            <a:r>
              <a:rPr lang="en-US"/>
              <a:t>Click to edit Master subtitle style</a:t>
            </a:r>
            <a:endParaRPr/>
          </a:p>
        </p:txBody>
      </p:sp>
      <p:pic>
        <p:nvPicPr>
          <p:cNvPr id="11" name="Shape 11"/>
          <p:cNvPicPr preferRelativeResize="0"/>
          <p:nvPr/>
        </p:nvPicPr>
        <p:blipFill>
          <a:blip r:embed="rId2">
            <a:extLst>
              <a:ext uri="{28A0092B-C50C-407E-A947-70E740481C1C}">
                <a14:useLocalDpi xmlns:a14="http://schemas.microsoft.com/office/drawing/2010/main" val="0"/>
              </a:ext>
            </a:extLst>
          </a:blip>
          <a:stretch>
            <a:fillRect/>
          </a:stretch>
        </p:blipFill>
        <p:spPr>
          <a:xfrm>
            <a:off x="279043" y="187047"/>
            <a:ext cx="3777019" cy="10671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Gold chapter break or bold statement gold">
    <p:bg>
      <p:bgPr>
        <a:solidFill>
          <a:schemeClr val="accent1"/>
        </a:solidFill>
        <a:effectLst/>
      </p:bgPr>
    </p:bg>
    <p:spTree>
      <p:nvGrpSpPr>
        <p:cNvPr id="1" name="Shape 41"/>
        <p:cNvGrpSpPr/>
        <p:nvPr/>
      </p:nvGrpSpPr>
      <p:grpSpPr>
        <a:xfrm>
          <a:off x="0" y="0"/>
          <a:ext cx="0" cy="0"/>
          <a:chOff x="0" y="0"/>
          <a:chExt cx="0" cy="0"/>
        </a:xfrm>
      </p:grpSpPr>
      <p:sp>
        <p:nvSpPr>
          <p:cNvPr id="42" name="Shape 42"/>
          <p:cNvSpPr txBox="1">
            <a:spLocks noGrp="1"/>
          </p:cNvSpPr>
          <p:nvPr>
            <p:ph type="title"/>
          </p:nvPr>
        </p:nvSpPr>
        <p:spPr>
          <a:xfrm>
            <a:off x="311700" y="826025"/>
            <a:ext cx="6246300" cy="5727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Arial"/>
              <a:buNone/>
              <a:defRPr sz="6200" b="1" i="0" u="none" strike="noStrike" cap="none">
                <a:solidFill>
                  <a:schemeClr val="dk1"/>
                </a:solidFill>
                <a:latin typeface="Arial"/>
                <a:ea typeface="Arial"/>
                <a:cs typeface="Arial"/>
                <a:sym typeface="Arial"/>
              </a:defRPr>
            </a:lvl1pPr>
            <a:lvl2pPr lvl="1" indent="0" rtl="0">
              <a:spcBef>
                <a:spcPts val="0"/>
              </a:spcBef>
              <a:buClr>
                <a:schemeClr val="dk1"/>
              </a:buClr>
              <a:buFont typeface="Arial"/>
              <a:buNone/>
              <a:defRPr sz="6200" b="1">
                <a:solidFill>
                  <a:schemeClr val="dk1"/>
                </a:solidFill>
              </a:defRPr>
            </a:lvl2pPr>
            <a:lvl3pPr lvl="2" indent="0" rtl="0">
              <a:spcBef>
                <a:spcPts val="0"/>
              </a:spcBef>
              <a:buClr>
                <a:schemeClr val="dk1"/>
              </a:buClr>
              <a:buFont typeface="Arial"/>
              <a:buNone/>
              <a:defRPr sz="6200" b="1">
                <a:solidFill>
                  <a:schemeClr val="dk1"/>
                </a:solidFill>
              </a:defRPr>
            </a:lvl3pPr>
            <a:lvl4pPr lvl="3" indent="0" rtl="0">
              <a:spcBef>
                <a:spcPts val="0"/>
              </a:spcBef>
              <a:buClr>
                <a:schemeClr val="dk1"/>
              </a:buClr>
              <a:buFont typeface="Arial"/>
              <a:buNone/>
              <a:defRPr sz="6200" b="1">
                <a:solidFill>
                  <a:schemeClr val="dk1"/>
                </a:solidFill>
              </a:defRPr>
            </a:lvl4pPr>
            <a:lvl5pPr lvl="4" indent="0" rtl="0">
              <a:spcBef>
                <a:spcPts val="0"/>
              </a:spcBef>
              <a:buClr>
                <a:schemeClr val="dk1"/>
              </a:buClr>
              <a:buFont typeface="Arial"/>
              <a:buNone/>
              <a:defRPr sz="6200" b="1">
                <a:solidFill>
                  <a:schemeClr val="dk1"/>
                </a:solidFill>
              </a:defRPr>
            </a:lvl5pPr>
            <a:lvl6pPr lvl="5" indent="0" rtl="0">
              <a:spcBef>
                <a:spcPts val="0"/>
              </a:spcBef>
              <a:buClr>
                <a:schemeClr val="dk1"/>
              </a:buClr>
              <a:buFont typeface="Arial"/>
              <a:buNone/>
              <a:defRPr sz="6200" b="1">
                <a:solidFill>
                  <a:schemeClr val="dk1"/>
                </a:solidFill>
              </a:defRPr>
            </a:lvl6pPr>
            <a:lvl7pPr lvl="6" indent="0" rtl="0">
              <a:spcBef>
                <a:spcPts val="0"/>
              </a:spcBef>
              <a:buClr>
                <a:schemeClr val="dk1"/>
              </a:buClr>
              <a:buFont typeface="Arial"/>
              <a:buNone/>
              <a:defRPr sz="6200" b="1">
                <a:solidFill>
                  <a:schemeClr val="dk1"/>
                </a:solidFill>
              </a:defRPr>
            </a:lvl7pPr>
            <a:lvl8pPr lvl="7" indent="0" rtl="0">
              <a:spcBef>
                <a:spcPts val="0"/>
              </a:spcBef>
              <a:buClr>
                <a:schemeClr val="dk1"/>
              </a:buClr>
              <a:buFont typeface="Arial"/>
              <a:buNone/>
              <a:defRPr sz="6200" b="1">
                <a:solidFill>
                  <a:schemeClr val="dk1"/>
                </a:solidFill>
              </a:defRPr>
            </a:lvl8pPr>
            <a:lvl9pPr lvl="8" indent="0" rtl="0">
              <a:spcBef>
                <a:spcPts val="0"/>
              </a:spcBef>
              <a:buClr>
                <a:schemeClr val="dk1"/>
              </a:buClr>
              <a:buFont typeface="Arial"/>
              <a:buNone/>
              <a:defRPr sz="6200" b="1">
                <a:solidFill>
                  <a:schemeClr val="dk1"/>
                </a:solidFill>
              </a:defRPr>
            </a:lvl9pPr>
          </a:lstStyle>
          <a:p>
            <a:r>
              <a:rPr lang="en-US"/>
              <a:t>Click to edit Master title style</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Gold chapter break or bold statement gold 2">
    <p:bg>
      <p:bgPr>
        <a:solidFill>
          <a:schemeClr val="accent1"/>
        </a:solidFill>
        <a:effectLst/>
      </p:bgPr>
    </p:bg>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311700" y="1283225"/>
            <a:ext cx="8520600" cy="572700"/>
          </a:xfrm>
          <a:prstGeom prst="rect">
            <a:avLst/>
          </a:prstGeom>
          <a:noFill/>
          <a:ln>
            <a:noFill/>
          </a:ln>
        </p:spPr>
        <p:txBody>
          <a:bodyPr lIns="91425" tIns="91425" rIns="91425" bIns="91425" anchor="t" anchorCtr="0"/>
          <a:lstStyle>
            <a:lvl1pPr marL="0" marR="0" lvl="0" indent="0" rtl="0">
              <a:lnSpc>
                <a:spcPct val="100000"/>
              </a:lnSpc>
              <a:spcBef>
                <a:spcPts val="0"/>
              </a:spcBef>
              <a:spcAft>
                <a:spcPts val="0"/>
              </a:spcAft>
              <a:buClr>
                <a:schemeClr val="dk1"/>
              </a:buClr>
              <a:buFont typeface="Arial"/>
              <a:buNone/>
              <a:defRPr sz="7200" b="1" i="0" u="none" strike="noStrike" cap="none">
                <a:solidFill>
                  <a:schemeClr val="dk1"/>
                </a:solidFill>
                <a:latin typeface="Arial"/>
                <a:ea typeface="Arial"/>
                <a:cs typeface="Arial"/>
                <a:sym typeface="Arial"/>
              </a:defRPr>
            </a:lvl1pPr>
            <a:lvl2pPr lvl="1" indent="0" rtl="0">
              <a:spcBef>
                <a:spcPts val="0"/>
              </a:spcBef>
              <a:buClr>
                <a:schemeClr val="dk1"/>
              </a:buClr>
              <a:buFont typeface="Arial"/>
              <a:buNone/>
              <a:defRPr sz="2800" b="1">
                <a:solidFill>
                  <a:schemeClr val="dk1"/>
                </a:solidFill>
              </a:defRPr>
            </a:lvl2pPr>
            <a:lvl3pPr lvl="2" indent="0" rtl="0">
              <a:spcBef>
                <a:spcPts val="0"/>
              </a:spcBef>
              <a:buClr>
                <a:schemeClr val="dk1"/>
              </a:buClr>
              <a:buFont typeface="Arial"/>
              <a:buNone/>
              <a:defRPr sz="2800" b="1">
                <a:solidFill>
                  <a:schemeClr val="dk1"/>
                </a:solidFill>
              </a:defRPr>
            </a:lvl3pPr>
            <a:lvl4pPr lvl="3" indent="0" rtl="0">
              <a:spcBef>
                <a:spcPts val="0"/>
              </a:spcBef>
              <a:buClr>
                <a:schemeClr val="dk1"/>
              </a:buClr>
              <a:buFont typeface="Arial"/>
              <a:buNone/>
              <a:defRPr sz="2800" b="1">
                <a:solidFill>
                  <a:schemeClr val="dk1"/>
                </a:solidFill>
              </a:defRPr>
            </a:lvl4pPr>
            <a:lvl5pPr lvl="4" indent="0" rtl="0">
              <a:spcBef>
                <a:spcPts val="0"/>
              </a:spcBef>
              <a:buClr>
                <a:schemeClr val="dk1"/>
              </a:buClr>
              <a:buFont typeface="Arial"/>
              <a:buNone/>
              <a:defRPr sz="2800" b="1">
                <a:solidFill>
                  <a:schemeClr val="dk1"/>
                </a:solidFill>
              </a:defRPr>
            </a:lvl5pPr>
            <a:lvl6pPr lvl="5" indent="0" rtl="0">
              <a:spcBef>
                <a:spcPts val="0"/>
              </a:spcBef>
              <a:buClr>
                <a:schemeClr val="dk1"/>
              </a:buClr>
              <a:buFont typeface="Arial"/>
              <a:buNone/>
              <a:defRPr sz="2800" b="1">
                <a:solidFill>
                  <a:schemeClr val="dk1"/>
                </a:solidFill>
              </a:defRPr>
            </a:lvl6pPr>
            <a:lvl7pPr lvl="6" indent="0" rtl="0">
              <a:spcBef>
                <a:spcPts val="0"/>
              </a:spcBef>
              <a:buClr>
                <a:schemeClr val="dk1"/>
              </a:buClr>
              <a:buFont typeface="Arial"/>
              <a:buNone/>
              <a:defRPr sz="2800" b="1">
                <a:solidFill>
                  <a:schemeClr val="dk1"/>
                </a:solidFill>
              </a:defRPr>
            </a:lvl7pPr>
            <a:lvl8pPr lvl="7" indent="0" rtl="0">
              <a:spcBef>
                <a:spcPts val="0"/>
              </a:spcBef>
              <a:buClr>
                <a:schemeClr val="dk1"/>
              </a:buClr>
              <a:buFont typeface="Arial"/>
              <a:buNone/>
              <a:defRPr sz="2800" b="1">
                <a:solidFill>
                  <a:schemeClr val="dk1"/>
                </a:solidFill>
              </a:defRPr>
            </a:lvl8pPr>
            <a:lvl9pPr lvl="8" indent="0" rtl="0">
              <a:spcBef>
                <a:spcPts val="0"/>
              </a:spcBef>
              <a:buClr>
                <a:schemeClr val="dk1"/>
              </a:buClr>
              <a:buFont typeface="Arial"/>
              <a:buNone/>
              <a:defRPr sz="2800" b="1">
                <a:solidFill>
                  <a:schemeClr val="dk1"/>
                </a:solidFill>
              </a:defRPr>
            </a:lvl9pPr>
          </a:lstStyle>
          <a:p>
            <a:r>
              <a:rPr lang="en-US"/>
              <a:t>Click to edit Master title style</a:t>
            </a:r>
            <a:endParaRPr/>
          </a:p>
        </p:txBody>
      </p:sp>
      <p:sp>
        <p:nvSpPr>
          <p:cNvPr id="45" name="Shape 45"/>
          <p:cNvSpPr txBox="1">
            <a:spLocks noGrp="1"/>
          </p:cNvSpPr>
          <p:nvPr>
            <p:ph type="subTitle" idx="1"/>
          </p:nvPr>
        </p:nvSpPr>
        <p:spPr>
          <a:xfrm>
            <a:off x="436825" y="1005325"/>
            <a:ext cx="7508700" cy="357000"/>
          </a:xfrm>
          <a:prstGeom prst="rect">
            <a:avLst/>
          </a:prstGeom>
          <a:noFill/>
          <a:ln>
            <a:noFill/>
          </a:ln>
        </p:spPr>
        <p:txBody>
          <a:bodyPr lIns="91425" tIns="91425" rIns="91425" bIns="91425" anchor="t" anchorCtr="0"/>
          <a:lstStyle>
            <a:lvl1pPr marL="0" marR="0" lvl="0" indent="0" rtl="0">
              <a:lnSpc>
                <a:spcPct val="100000"/>
              </a:lnSpc>
              <a:spcBef>
                <a:spcPts val="0"/>
              </a:spcBef>
              <a:spcAft>
                <a:spcPts val="0"/>
              </a:spcAft>
              <a:buClr>
                <a:srgbClr val="000000"/>
              </a:buClr>
              <a:buFont typeface="Arial"/>
              <a:buNone/>
              <a:defRPr sz="1400" b="1" i="0" u="none" strike="noStrike" cap="none">
                <a:solidFill>
                  <a:srgbClr val="000000"/>
                </a:solidFill>
                <a:highlight>
                  <a:srgbClr val="FFFFFF"/>
                </a:highlight>
                <a:latin typeface="Arial"/>
                <a:ea typeface="Arial"/>
                <a:cs typeface="Arial"/>
                <a:sym typeface="Arial"/>
              </a:defRPr>
            </a:lvl1pPr>
            <a:lvl2pPr marL="457200" marR="0" lvl="1" indent="0" rtl="0">
              <a:lnSpc>
                <a:spcPct val="100000"/>
              </a:lnSpc>
              <a:spcBef>
                <a:spcPts val="0"/>
              </a:spcBef>
              <a:spcAft>
                <a:spcPts val="0"/>
              </a:spcAft>
              <a:buClr>
                <a:srgbClr val="000000"/>
              </a:buClr>
              <a:buFont typeface="Arial"/>
              <a:buNone/>
              <a:defRPr sz="1400" b="1" i="0" u="none" strike="noStrike" cap="none">
                <a:solidFill>
                  <a:srgbClr val="000000"/>
                </a:solidFill>
                <a:highlight>
                  <a:srgbClr val="FFFFFF"/>
                </a:highlight>
                <a:latin typeface="Arial"/>
                <a:ea typeface="Arial"/>
                <a:cs typeface="Arial"/>
                <a:sym typeface="Arial"/>
              </a:defRPr>
            </a:lvl2pPr>
            <a:lvl3pPr marL="914400" marR="0" lvl="2" indent="0" rtl="0">
              <a:lnSpc>
                <a:spcPct val="100000"/>
              </a:lnSpc>
              <a:spcBef>
                <a:spcPts val="0"/>
              </a:spcBef>
              <a:spcAft>
                <a:spcPts val="0"/>
              </a:spcAft>
              <a:buClr>
                <a:srgbClr val="000000"/>
              </a:buClr>
              <a:buFont typeface="Arial"/>
              <a:buNone/>
              <a:defRPr sz="1400" b="1" i="0" u="none" strike="noStrike" cap="none">
                <a:solidFill>
                  <a:srgbClr val="000000"/>
                </a:solidFill>
                <a:highlight>
                  <a:srgbClr val="FFFFFF"/>
                </a:highlight>
                <a:latin typeface="Arial"/>
                <a:ea typeface="Arial"/>
                <a:cs typeface="Arial"/>
                <a:sym typeface="Arial"/>
              </a:defRPr>
            </a:lvl3pPr>
            <a:lvl4pPr marL="1371600" marR="0" lvl="3" indent="0" rtl="0">
              <a:lnSpc>
                <a:spcPct val="100000"/>
              </a:lnSpc>
              <a:spcBef>
                <a:spcPts val="0"/>
              </a:spcBef>
              <a:spcAft>
                <a:spcPts val="0"/>
              </a:spcAft>
              <a:buClr>
                <a:srgbClr val="000000"/>
              </a:buClr>
              <a:buFont typeface="Arial"/>
              <a:buNone/>
              <a:defRPr sz="1400" b="1" i="0" u="none" strike="noStrike" cap="none">
                <a:solidFill>
                  <a:srgbClr val="000000"/>
                </a:solidFill>
                <a:highlight>
                  <a:srgbClr val="FFFFFF"/>
                </a:highlight>
                <a:latin typeface="Arial"/>
                <a:ea typeface="Arial"/>
                <a:cs typeface="Arial"/>
                <a:sym typeface="Arial"/>
              </a:defRPr>
            </a:lvl4pPr>
            <a:lvl5pPr marL="1828800" marR="0" lvl="4" indent="0" rtl="0">
              <a:lnSpc>
                <a:spcPct val="100000"/>
              </a:lnSpc>
              <a:spcBef>
                <a:spcPts val="0"/>
              </a:spcBef>
              <a:spcAft>
                <a:spcPts val="0"/>
              </a:spcAft>
              <a:buClr>
                <a:srgbClr val="000000"/>
              </a:buClr>
              <a:buFont typeface="Arial"/>
              <a:buNone/>
              <a:defRPr sz="1400" b="1" i="0" u="none" strike="noStrike" cap="none">
                <a:solidFill>
                  <a:srgbClr val="000000"/>
                </a:solidFill>
                <a:highlight>
                  <a:srgbClr val="FFFFFF"/>
                </a:highlight>
                <a:latin typeface="Arial"/>
                <a:ea typeface="Arial"/>
                <a:cs typeface="Arial"/>
                <a:sym typeface="Arial"/>
              </a:defRPr>
            </a:lvl5pPr>
            <a:lvl6pPr marL="2286000" marR="0" lvl="5" indent="0" rtl="0">
              <a:lnSpc>
                <a:spcPct val="100000"/>
              </a:lnSpc>
              <a:spcBef>
                <a:spcPts val="0"/>
              </a:spcBef>
              <a:spcAft>
                <a:spcPts val="0"/>
              </a:spcAft>
              <a:buClr>
                <a:srgbClr val="000000"/>
              </a:buClr>
              <a:buFont typeface="Arial"/>
              <a:buNone/>
              <a:defRPr sz="1400" b="1" i="0" u="none" strike="noStrike" cap="none">
                <a:solidFill>
                  <a:srgbClr val="000000"/>
                </a:solidFill>
                <a:highlight>
                  <a:srgbClr val="FFFFFF"/>
                </a:highlight>
                <a:latin typeface="Arial"/>
                <a:ea typeface="Arial"/>
                <a:cs typeface="Arial"/>
                <a:sym typeface="Arial"/>
              </a:defRPr>
            </a:lvl6pPr>
            <a:lvl7pPr marL="2743200" marR="0" lvl="6" indent="0" rtl="0">
              <a:lnSpc>
                <a:spcPct val="100000"/>
              </a:lnSpc>
              <a:spcBef>
                <a:spcPts val="0"/>
              </a:spcBef>
              <a:spcAft>
                <a:spcPts val="0"/>
              </a:spcAft>
              <a:buClr>
                <a:srgbClr val="000000"/>
              </a:buClr>
              <a:buFont typeface="Arial"/>
              <a:buNone/>
              <a:defRPr sz="1400" b="1" i="0" u="none" strike="noStrike" cap="none">
                <a:solidFill>
                  <a:srgbClr val="000000"/>
                </a:solidFill>
                <a:highlight>
                  <a:srgbClr val="FFFFFF"/>
                </a:highlight>
                <a:latin typeface="Arial"/>
                <a:ea typeface="Arial"/>
                <a:cs typeface="Arial"/>
                <a:sym typeface="Arial"/>
              </a:defRPr>
            </a:lvl7pPr>
            <a:lvl8pPr marL="3200400" marR="0" lvl="7" indent="0" rtl="0">
              <a:lnSpc>
                <a:spcPct val="100000"/>
              </a:lnSpc>
              <a:spcBef>
                <a:spcPts val="0"/>
              </a:spcBef>
              <a:spcAft>
                <a:spcPts val="0"/>
              </a:spcAft>
              <a:buClr>
                <a:srgbClr val="000000"/>
              </a:buClr>
              <a:buFont typeface="Arial"/>
              <a:buNone/>
              <a:defRPr sz="1400" b="1" i="0" u="none" strike="noStrike" cap="none">
                <a:solidFill>
                  <a:srgbClr val="000000"/>
                </a:solidFill>
                <a:highlight>
                  <a:srgbClr val="FFFFFF"/>
                </a:highlight>
                <a:latin typeface="Arial"/>
                <a:ea typeface="Arial"/>
                <a:cs typeface="Arial"/>
                <a:sym typeface="Arial"/>
              </a:defRPr>
            </a:lvl8pPr>
            <a:lvl9pPr marL="3657600" marR="0" lvl="8" indent="0" rtl="0">
              <a:lnSpc>
                <a:spcPct val="100000"/>
              </a:lnSpc>
              <a:spcBef>
                <a:spcPts val="0"/>
              </a:spcBef>
              <a:spcAft>
                <a:spcPts val="0"/>
              </a:spcAft>
              <a:buClr>
                <a:srgbClr val="000000"/>
              </a:buClr>
              <a:buFont typeface="Arial"/>
              <a:buNone/>
              <a:defRPr sz="1400" b="1" i="0" u="none" strike="noStrike" cap="none">
                <a:solidFill>
                  <a:srgbClr val="000000"/>
                </a:solidFill>
                <a:highlight>
                  <a:srgbClr val="FFFFFF"/>
                </a:highlight>
                <a:latin typeface="Arial"/>
                <a:ea typeface="Arial"/>
                <a:cs typeface="Arial"/>
                <a:sym typeface="Arial"/>
              </a:defRPr>
            </a:lvl9pPr>
          </a:lstStyle>
          <a:p>
            <a:r>
              <a:rPr lang="en-US"/>
              <a:t>Click to edit Master subtitle style</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Gold chapter break or bold statement gold 1">
    <p:bg>
      <p:bgPr>
        <a:solidFill>
          <a:schemeClr val="accent2"/>
        </a:solidFill>
        <a:effectLst/>
      </p:bgPr>
    </p:bg>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311700" y="826025"/>
            <a:ext cx="6246300" cy="5727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lt1"/>
              </a:buClr>
              <a:buFont typeface="Arial"/>
              <a:buNone/>
              <a:defRPr sz="6200" b="1" i="0" u="none" strike="noStrike" cap="none">
                <a:solidFill>
                  <a:schemeClr val="lt1"/>
                </a:solidFill>
                <a:latin typeface="Arial"/>
                <a:ea typeface="Arial"/>
                <a:cs typeface="Arial"/>
                <a:sym typeface="Arial"/>
              </a:defRPr>
            </a:lvl1pPr>
            <a:lvl2pPr lvl="1" indent="0" rtl="0">
              <a:spcBef>
                <a:spcPts val="0"/>
              </a:spcBef>
              <a:buClr>
                <a:schemeClr val="dk1"/>
              </a:buClr>
              <a:buFont typeface="Arial"/>
              <a:buNone/>
              <a:defRPr sz="6200" b="1">
                <a:solidFill>
                  <a:schemeClr val="dk1"/>
                </a:solidFill>
              </a:defRPr>
            </a:lvl2pPr>
            <a:lvl3pPr lvl="2" indent="0" rtl="0">
              <a:spcBef>
                <a:spcPts val="0"/>
              </a:spcBef>
              <a:buClr>
                <a:schemeClr val="dk1"/>
              </a:buClr>
              <a:buFont typeface="Arial"/>
              <a:buNone/>
              <a:defRPr sz="6200" b="1">
                <a:solidFill>
                  <a:schemeClr val="dk1"/>
                </a:solidFill>
              </a:defRPr>
            </a:lvl3pPr>
            <a:lvl4pPr lvl="3" indent="0" rtl="0">
              <a:spcBef>
                <a:spcPts val="0"/>
              </a:spcBef>
              <a:buClr>
                <a:schemeClr val="dk1"/>
              </a:buClr>
              <a:buFont typeface="Arial"/>
              <a:buNone/>
              <a:defRPr sz="6200" b="1">
                <a:solidFill>
                  <a:schemeClr val="dk1"/>
                </a:solidFill>
              </a:defRPr>
            </a:lvl4pPr>
            <a:lvl5pPr lvl="4" indent="0" rtl="0">
              <a:spcBef>
                <a:spcPts val="0"/>
              </a:spcBef>
              <a:buClr>
                <a:schemeClr val="dk1"/>
              </a:buClr>
              <a:buFont typeface="Arial"/>
              <a:buNone/>
              <a:defRPr sz="6200" b="1">
                <a:solidFill>
                  <a:schemeClr val="dk1"/>
                </a:solidFill>
              </a:defRPr>
            </a:lvl5pPr>
            <a:lvl6pPr lvl="5" indent="0" rtl="0">
              <a:spcBef>
                <a:spcPts val="0"/>
              </a:spcBef>
              <a:buClr>
                <a:schemeClr val="dk1"/>
              </a:buClr>
              <a:buFont typeface="Arial"/>
              <a:buNone/>
              <a:defRPr sz="6200" b="1">
                <a:solidFill>
                  <a:schemeClr val="dk1"/>
                </a:solidFill>
              </a:defRPr>
            </a:lvl6pPr>
            <a:lvl7pPr lvl="6" indent="0" rtl="0">
              <a:spcBef>
                <a:spcPts val="0"/>
              </a:spcBef>
              <a:buClr>
                <a:schemeClr val="dk1"/>
              </a:buClr>
              <a:buFont typeface="Arial"/>
              <a:buNone/>
              <a:defRPr sz="6200" b="1">
                <a:solidFill>
                  <a:schemeClr val="dk1"/>
                </a:solidFill>
              </a:defRPr>
            </a:lvl7pPr>
            <a:lvl8pPr lvl="7" indent="0" rtl="0">
              <a:spcBef>
                <a:spcPts val="0"/>
              </a:spcBef>
              <a:buClr>
                <a:schemeClr val="dk1"/>
              </a:buClr>
              <a:buFont typeface="Arial"/>
              <a:buNone/>
              <a:defRPr sz="6200" b="1">
                <a:solidFill>
                  <a:schemeClr val="dk1"/>
                </a:solidFill>
              </a:defRPr>
            </a:lvl8pPr>
            <a:lvl9pPr lvl="8" indent="0" rtl="0">
              <a:spcBef>
                <a:spcPts val="0"/>
              </a:spcBef>
              <a:buClr>
                <a:schemeClr val="dk1"/>
              </a:buClr>
              <a:buFont typeface="Arial"/>
              <a:buNone/>
              <a:defRPr sz="6200" b="1">
                <a:solidFill>
                  <a:schemeClr val="dk1"/>
                </a:solidFill>
              </a:defRPr>
            </a:lvl9pPr>
          </a:lstStyle>
          <a:p>
            <a:r>
              <a:rPr lang="en-US"/>
              <a:t>Click to edit Master title style</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Chapter break bar">
    <p:spTree>
      <p:nvGrpSpPr>
        <p:cNvPr id="1" name="Shape 48"/>
        <p:cNvGrpSpPr/>
        <p:nvPr/>
      </p:nvGrpSpPr>
      <p:grpSpPr>
        <a:xfrm>
          <a:off x="0" y="0"/>
          <a:ext cx="0" cy="0"/>
          <a:chOff x="0" y="0"/>
          <a:chExt cx="0" cy="0"/>
        </a:xfrm>
      </p:grpSpPr>
      <p:sp>
        <p:nvSpPr>
          <p:cNvPr id="49" name="Shape 49"/>
          <p:cNvSpPr/>
          <p:nvPr/>
        </p:nvSpPr>
        <p:spPr>
          <a:xfrm>
            <a:off x="0" y="1314450"/>
            <a:ext cx="9144000" cy="1543200"/>
          </a:xfrm>
          <a:prstGeom prst="rect">
            <a:avLst/>
          </a:prstGeom>
          <a:solidFill>
            <a:schemeClr val="accent1"/>
          </a:solidFill>
          <a:ln>
            <a:noFill/>
          </a:ln>
        </p:spPr>
        <p:txBody>
          <a:bodyPr lIns="121900" tIns="60925" rIns="121900" bIns="60925" anchor="ctr" anchorCtr="0">
            <a:noAutofit/>
          </a:bodyPr>
          <a:lstStyle/>
          <a:p>
            <a:pPr marL="0" marR="0" lvl="0" indent="0" algn="ctr" rtl="0">
              <a:lnSpc>
                <a:spcPct val="100000"/>
              </a:lnSpc>
              <a:spcBef>
                <a:spcPts val="0"/>
              </a:spcBef>
              <a:spcAft>
                <a:spcPts val="0"/>
              </a:spcAft>
              <a:buClr>
                <a:srgbClr val="000000"/>
              </a:buClr>
              <a:buFont typeface="Arial"/>
              <a:buNone/>
            </a:pPr>
            <a:endParaRPr sz="3700" b="1" i="0" u="none" strike="noStrike" cap="none">
              <a:solidFill>
                <a:schemeClr val="lt1"/>
              </a:solidFill>
              <a:latin typeface="Arial"/>
              <a:ea typeface="Arial"/>
              <a:cs typeface="Arial"/>
              <a:sym typeface="Arial"/>
            </a:endParaRPr>
          </a:p>
        </p:txBody>
      </p:sp>
      <p:sp>
        <p:nvSpPr>
          <p:cNvPr id="50" name="Shape 50"/>
          <p:cNvSpPr txBox="1">
            <a:spLocks noGrp="1"/>
          </p:cNvSpPr>
          <p:nvPr>
            <p:ph type="title"/>
          </p:nvPr>
        </p:nvSpPr>
        <p:spPr>
          <a:xfrm>
            <a:off x="381837" y="1600200"/>
            <a:ext cx="8112900" cy="10215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SzPct val="100000"/>
              <a:buFont typeface="Arial"/>
              <a:buNone/>
              <a:defRPr sz="4800" b="1" i="0" u="none" strike="noStrike" cap="none">
                <a:solidFill>
                  <a:schemeClr val="dk1"/>
                </a:solidFill>
                <a:latin typeface="Arial"/>
                <a:ea typeface="Arial"/>
                <a:cs typeface="Arial"/>
                <a:sym typeface="Arial"/>
              </a:defRPr>
            </a:lvl1pPr>
            <a:lvl2pPr marL="0" marR="0" lvl="1" indent="0" algn="l" rtl="0">
              <a:spcBef>
                <a:spcPts val="0"/>
              </a:spcBef>
              <a:buClr>
                <a:schemeClr val="dk1"/>
              </a:buClr>
              <a:buFont typeface="Arial"/>
              <a:buNone/>
              <a:defRPr sz="2400" b="1">
                <a:solidFill>
                  <a:schemeClr val="dk1"/>
                </a:solidFill>
              </a:defRPr>
            </a:lvl2pPr>
            <a:lvl3pPr marL="0" marR="0" lvl="2" indent="0" algn="l" rtl="0">
              <a:spcBef>
                <a:spcPts val="0"/>
              </a:spcBef>
              <a:buClr>
                <a:schemeClr val="dk1"/>
              </a:buClr>
              <a:buFont typeface="Arial"/>
              <a:buNone/>
              <a:defRPr sz="2400" b="1">
                <a:solidFill>
                  <a:schemeClr val="dk1"/>
                </a:solidFill>
              </a:defRPr>
            </a:lvl3pPr>
            <a:lvl4pPr marL="0" marR="0" lvl="3" indent="0" algn="l" rtl="0">
              <a:spcBef>
                <a:spcPts val="0"/>
              </a:spcBef>
              <a:buClr>
                <a:schemeClr val="dk1"/>
              </a:buClr>
              <a:buFont typeface="Arial"/>
              <a:buNone/>
              <a:defRPr sz="2400" b="1">
                <a:solidFill>
                  <a:schemeClr val="dk1"/>
                </a:solidFill>
              </a:defRPr>
            </a:lvl4pPr>
            <a:lvl5pPr marL="0" marR="0" lvl="4" indent="0" algn="l" rtl="0">
              <a:spcBef>
                <a:spcPts val="0"/>
              </a:spcBef>
              <a:buClr>
                <a:schemeClr val="dk1"/>
              </a:buClr>
              <a:buFont typeface="Arial"/>
              <a:buNone/>
              <a:defRPr sz="2400" b="1">
                <a:solidFill>
                  <a:schemeClr val="dk1"/>
                </a:solidFill>
              </a:defRPr>
            </a:lvl5pPr>
            <a:lvl6pPr marL="0" marR="0" lvl="5" indent="0" algn="l" rtl="0">
              <a:spcBef>
                <a:spcPts val="0"/>
              </a:spcBef>
              <a:buClr>
                <a:schemeClr val="dk1"/>
              </a:buClr>
              <a:buFont typeface="Arial"/>
              <a:buNone/>
              <a:defRPr sz="2400" b="1">
                <a:solidFill>
                  <a:schemeClr val="dk1"/>
                </a:solidFill>
              </a:defRPr>
            </a:lvl6pPr>
            <a:lvl7pPr marL="0" marR="0" lvl="6" indent="0" algn="l" rtl="0">
              <a:spcBef>
                <a:spcPts val="0"/>
              </a:spcBef>
              <a:buClr>
                <a:schemeClr val="dk1"/>
              </a:buClr>
              <a:buFont typeface="Arial"/>
              <a:buNone/>
              <a:defRPr sz="2400" b="1">
                <a:solidFill>
                  <a:schemeClr val="dk1"/>
                </a:solidFill>
              </a:defRPr>
            </a:lvl7pPr>
            <a:lvl8pPr marL="0" marR="0" lvl="7" indent="0" algn="l" rtl="0">
              <a:spcBef>
                <a:spcPts val="0"/>
              </a:spcBef>
              <a:buClr>
                <a:schemeClr val="dk1"/>
              </a:buClr>
              <a:buFont typeface="Arial"/>
              <a:buNone/>
              <a:defRPr sz="2400" b="1">
                <a:solidFill>
                  <a:schemeClr val="dk1"/>
                </a:solidFill>
              </a:defRPr>
            </a:lvl8pPr>
            <a:lvl9pPr marL="0" marR="0" lvl="8" indent="0" algn="l" rtl="0">
              <a:spcBef>
                <a:spcPts val="0"/>
              </a:spcBef>
              <a:buClr>
                <a:schemeClr val="dk1"/>
              </a:buClr>
              <a:buFont typeface="Arial"/>
              <a:buNone/>
              <a:defRPr sz="2400" b="1">
                <a:solidFill>
                  <a:schemeClr val="dk1"/>
                </a:solidFill>
              </a:defRPr>
            </a:lvl9pPr>
          </a:lstStyle>
          <a:p>
            <a:r>
              <a:rPr lang="en-US"/>
              <a:t>Click to edit Master title style</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Chapter break maroon bar">
    <p:spTree>
      <p:nvGrpSpPr>
        <p:cNvPr id="1" name="Shape 51"/>
        <p:cNvGrpSpPr/>
        <p:nvPr/>
      </p:nvGrpSpPr>
      <p:grpSpPr>
        <a:xfrm>
          <a:off x="0" y="0"/>
          <a:ext cx="0" cy="0"/>
          <a:chOff x="0" y="0"/>
          <a:chExt cx="0" cy="0"/>
        </a:xfrm>
      </p:grpSpPr>
      <p:sp>
        <p:nvSpPr>
          <p:cNvPr id="52" name="Shape 52"/>
          <p:cNvSpPr/>
          <p:nvPr/>
        </p:nvSpPr>
        <p:spPr>
          <a:xfrm>
            <a:off x="0" y="1314450"/>
            <a:ext cx="9144000" cy="1543200"/>
          </a:xfrm>
          <a:prstGeom prst="rect">
            <a:avLst/>
          </a:prstGeom>
          <a:solidFill>
            <a:schemeClr val="accent2"/>
          </a:solidFill>
          <a:ln>
            <a:noFill/>
          </a:ln>
        </p:spPr>
        <p:txBody>
          <a:bodyPr lIns="121900" tIns="60925" rIns="121900" bIns="60925" anchor="ctr" anchorCtr="0">
            <a:noAutofit/>
          </a:bodyPr>
          <a:lstStyle/>
          <a:p>
            <a:pPr marL="0" marR="0" lvl="0" indent="0" algn="ctr" rtl="0">
              <a:lnSpc>
                <a:spcPct val="100000"/>
              </a:lnSpc>
              <a:spcBef>
                <a:spcPts val="0"/>
              </a:spcBef>
              <a:spcAft>
                <a:spcPts val="0"/>
              </a:spcAft>
              <a:buClr>
                <a:srgbClr val="000000"/>
              </a:buClr>
              <a:buFont typeface="Arial"/>
              <a:buNone/>
            </a:pPr>
            <a:endParaRPr sz="3700" b="1" i="0" u="none" strike="noStrike" cap="none">
              <a:solidFill>
                <a:schemeClr val="dk2"/>
              </a:solidFill>
              <a:latin typeface="Arial"/>
              <a:ea typeface="Arial"/>
              <a:cs typeface="Arial"/>
              <a:sym typeface="Arial"/>
            </a:endParaRPr>
          </a:p>
        </p:txBody>
      </p:sp>
      <p:sp>
        <p:nvSpPr>
          <p:cNvPr id="53" name="Shape 53"/>
          <p:cNvSpPr txBox="1">
            <a:spLocks noGrp="1"/>
          </p:cNvSpPr>
          <p:nvPr>
            <p:ph type="title"/>
          </p:nvPr>
        </p:nvSpPr>
        <p:spPr>
          <a:xfrm>
            <a:off x="381837" y="1600200"/>
            <a:ext cx="8112900" cy="10215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Arial"/>
              <a:buNone/>
              <a:defRPr sz="4800" b="1" i="0" u="none" strike="noStrike" cap="none">
                <a:solidFill>
                  <a:schemeClr val="lt1"/>
                </a:solidFill>
                <a:latin typeface="Arial"/>
                <a:ea typeface="Arial"/>
                <a:cs typeface="Arial"/>
                <a:sym typeface="Arial"/>
              </a:defRPr>
            </a:lvl1pPr>
            <a:lvl2pPr marL="0" marR="0" lvl="1" indent="0" algn="l" rtl="0">
              <a:spcBef>
                <a:spcPts val="0"/>
              </a:spcBef>
              <a:buClr>
                <a:schemeClr val="dk1"/>
              </a:buClr>
              <a:buFont typeface="Arial"/>
              <a:buNone/>
              <a:defRPr sz="2400" b="1">
                <a:solidFill>
                  <a:schemeClr val="dk1"/>
                </a:solidFill>
              </a:defRPr>
            </a:lvl2pPr>
            <a:lvl3pPr marL="0" marR="0" lvl="2" indent="0" algn="l" rtl="0">
              <a:spcBef>
                <a:spcPts val="0"/>
              </a:spcBef>
              <a:buClr>
                <a:schemeClr val="dk1"/>
              </a:buClr>
              <a:buFont typeface="Arial"/>
              <a:buNone/>
              <a:defRPr sz="2400" b="1">
                <a:solidFill>
                  <a:schemeClr val="dk1"/>
                </a:solidFill>
              </a:defRPr>
            </a:lvl3pPr>
            <a:lvl4pPr marL="0" marR="0" lvl="3" indent="0" algn="l" rtl="0">
              <a:spcBef>
                <a:spcPts val="0"/>
              </a:spcBef>
              <a:buClr>
                <a:schemeClr val="dk1"/>
              </a:buClr>
              <a:buFont typeface="Arial"/>
              <a:buNone/>
              <a:defRPr sz="2400" b="1">
                <a:solidFill>
                  <a:schemeClr val="dk1"/>
                </a:solidFill>
              </a:defRPr>
            </a:lvl4pPr>
            <a:lvl5pPr marL="0" marR="0" lvl="4" indent="0" algn="l" rtl="0">
              <a:spcBef>
                <a:spcPts val="0"/>
              </a:spcBef>
              <a:buClr>
                <a:schemeClr val="dk1"/>
              </a:buClr>
              <a:buFont typeface="Arial"/>
              <a:buNone/>
              <a:defRPr sz="2400" b="1">
                <a:solidFill>
                  <a:schemeClr val="dk1"/>
                </a:solidFill>
              </a:defRPr>
            </a:lvl5pPr>
            <a:lvl6pPr marL="0" marR="0" lvl="5" indent="0" algn="l" rtl="0">
              <a:spcBef>
                <a:spcPts val="0"/>
              </a:spcBef>
              <a:buClr>
                <a:schemeClr val="dk1"/>
              </a:buClr>
              <a:buFont typeface="Arial"/>
              <a:buNone/>
              <a:defRPr sz="2400" b="1">
                <a:solidFill>
                  <a:schemeClr val="dk1"/>
                </a:solidFill>
              </a:defRPr>
            </a:lvl6pPr>
            <a:lvl7pPr marL="0" marR="0" lvl="6" indent="0" algn="l" rtl="0">
              <a:spcBef>
                <a:spcPts val="0"/>
              </a:spcBef>
              <a:buClr>
                <a:schemeClr val="dk1"/>
              </a:buClr>
              <a:buFont typeface="Arial"/>
              <a:buNone/>
              <a:defRPr sz="2400" b="1">
                <a:solidFill>
                  <a:schemeClr val="dk1"/>
                </a:solidFill>
              </a:defRPr>
            </a:lvl7pPr>
            <a:lvl8pPr marL="0" marR="0" lvl="7" indent="0" algn="l" rtl="0">
              <a:spcBef>
                <a:spcPts val="0"/>
              </a:spcBef>
              <a:buClr>
                <a:schemeClr val="dk1"/>
              </a:buClr>
              <a:buFont typeface="Arial"/>
              <a:buNone/>
              <a:defRPr sz="2400" b="1">
                <a:solidFill>
                  <a:schemeClr val="dk1"/>
                </a:solidFill>
              </a:defRPr>
            </a:lvl8pPr>
            <a:lvl9pPr marL="0" marR="0" lvl="8" indent="0" algn="l" rtl="0">
              <a:spcBef>
                <a:spcPts val="0"/>
              </a:spcBef>
              <a:buClr>
                <a:schemeClr val="dk1"/>
              </a:buClr>
              <a:buFont typeface="Arial"/>
              <a:buNone/>
              <a:defRPr sz="2400" b="1">
                <a:solidFill>
                  <a:schemeClr val="dk1"/>
                </a:solidFill>
              </a:defRPr>
            </a:lvl9pPr>
          </a:lstStyle>
          <a:p>
            <a:r>
              <a:rPr lang="en-US"/>
              <a:t>Click to edit Master title style</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Headline with 3 column 1">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311700" y="445025"/>
            <a:ext cx="8520600" cy="5727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Arial"/>
              <a:buNone/>
              <a:defRPr sz="2800" b="1" i="0" u="none" strike="noStrike" cap="none">
                <a:solidFill>
                  <a:schemeClr val="dk1"/>
                </a:solidFill>
                <a:latin typeface="Arial"/>
                <a:ea typeface="Arial"/>
                <a:cs typeface="Arial"/>
                <a:sym typeface="Arial"/>
              </a:defRPr>
            </a:lvl1pPr>
            <a:lvl2pPr lvl="1" indent="0" rtl="0">
              <a:spcBef>
                <a:spcPts val="0"/>
              </a:spcBef>
              <a:buClr>
                <a:schemeClr val="dk1"/>
              </a:buClr>
              <a:buFont typeface="Arial"/>
              <a:buNone/>
              <a:defRPr sz="2800" b="1">
                <a:solidFill>
                  <a:schemeClr val="dk1"/>
                </a:solidFill>
              </a:defRPr>
            </a:lvl2pPr>
            <a:lvl3pPr lvl="2" indent="0" rtl="0">
              <a:spcBef>
                <a:spcPts val="0"/>
              </a:spcBef>
              <a:buClr>
                <a:schemeClr val="dk1"/>
              </a:buClr>
              <a:buFont typeface="Arial"/>
              <a:buNone/>
              <a:defRPr sz="2800" b="1">
                <a:solidFill>
                  <a:schemeClr val="dk1"/>
                </a:solidFill>
              </a:defRPr>
            </a:lvl3pPr>
            <a:lvl4pPr lvl="3" indent="0" rtl="0">
              <a:spcBef>
                <a:spcPts val="0"/>
              </a:spcBef>
              <a:buClr>
                <a:schemeClr val="dk1"/>
              </a:buClr>
              <a:buFont typeface="Arial"/>
              <a:buNone/>
              <a:defRPr sz="2800" b="1">
                <a:solidFill>
                  <a:schemeClr val="dk1"/>
                </a:solidFill>
              </a:defRPr>
            </a:lvl4pPr>
            <a:lvl5pPr lvl="4" indent="0" rtl="0">
              <a:spcBef>
                <a:spcPts val="0"/>
              </a:spcBef>
              <a:buClr>
                <a:schemeClr val="dk1"/>
              </a:buClr>
              <a:buFont typeface="Arial"/>
              <a:buNone/>
              <a:defRPr sz="2800" b="1">
                <a:solidFill>
                  <a:schemeClr val="dk1"/>
                </a:solidFill>
              </a:defRPr>
            </a:lvl5pPr>
            <a:lvl6pPr lvl="5" indent="0" rtl="0">
              <a:spcBef>
                <a:spcPts val="0"/>
              </a:spcBef>
              <a:buClr>
                <a:schemeClr val="dk1"/>
              </a:buClr>
              <a:buFont typeface="Arial"/>
              <a:buNone/>
              <a:defRPr sz="2800" b="1">
                <a:solidFill>
                  <a:schemeClr val="dk1"/>
                </a:solidFill>
              </a:defRPr>
            </a:lvl6pPr>
            <a:lvl7pPr lvl="6" indent="0" rtl="0">
              <a:spcBef>
                <a:spcPts val="0"/>
              </a:spcBef>
              <a:buClr>
                <a:schemeClr val="dk1"/>
              </a:buClr>
              <a:buFont typeface="Arial"/>
              <a:buNone/>
              <a:defRPr sz="2800" b="1">
                <a:solidFill>
                  <a:schemeClr val="dk1"/>
                </a:solidFill>
              </a:defRPr>
            </a:lvl7pPr>
            <a:lvl8pPr lvl="7" indent="0" rtl="0">
              <a:spcBef>
                <a:spcPts val="0"/>
              </a:spcBef>
              <a:buClr>
                <a:schemeClr val="dk1"/>
              </a:buClr>
              <a:buFont typeface="Arial"/>
              <a:buNone/>
              <a:defRPr sz="2800" b="1">
                <a:solidFill>
                  <a:schemeClr val="dk1"/>
                </a:solidFill>
              </a:defRPr>
            </a:lvl8pPr>
            <a:lvl9pPr lvl="8" indent="0" rtl="0">
              <a:spcBef>
                <a:spcPts val="0"/>
              </a:spcBef>
              <a:buClr>
                <a:schemeClr val="dk1"/>
              </a:buClr>
              <a:buFont typeface="Arial"/>
              <a:buNone/>
              <a:defRPr sz="2800" b="1">
                <a:solidFill>
                  <a:schemeClr val="dk1"/>
                </a:solidFill>
              </a:defRPr>
            </a:lvl9pPr>
          </a:lstStyle>
          <a:p>
            <a:r>
              <a:rPr lang="en-US"/>
              <a:t>Click to edit Master title style</a:t>
            </a:r>
            <a:endParaRPr/>
          </a:p>
        </p:txBody>
      </p:sp>
      <p:sp>
        <p:nvSpPr>
          <p:cNvPr id="56" name="Shape 56"/>
          <p:cNvSpPr txBox="1">
            <a:spLocks noGrp="1"/>
          </p:cNvSpPr>
          <p:nvPr>
            <p:ph type="body" idx="1"/>
          </p:nvPr>
        </p:nvSpPr>
        <p:spPr>
          <a:xfrm>
            <a:off x="6215500" y="1163025"/>
            <a:ext cx="2403600" cy="3201600"/>
          </a:xfrm>
          <a:prstGeom prst="rect">
            <a:avLst/>
          </a:prstGeom>
          <a:noFill/>
          <a:ln>
            <a:noFill/>
          </a:ln>
        </p:spPr>
        <p:txBody>
          <a:bodyPr lIns="91425" tIns="91425" rIns="91425" bIns="91425" anchor="t" anchorCtr="0"/>
          <a:lstStyle>
            <a:lvl1pPr marL="0" marR="0" lvl="0" indent="0" algn="l" rtl="0">
              <a:lnSpc>
                <a:spcPct val="115000"/>
              </a:lnSpc>
              <a:spcBef>
                <a:spcPts val="0"/>
              </a:spcBef>
              <a:spcAft>
                <a:spcPts val="160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15000"/>
              </a:lnSpc>
              <a:spcBef>
                <a:spcPts val="0"/>
              </a:spcBef>
              <a:spcAft>
                <a:spcPts val="1600"/>
              </a:spcAft>
              <a:buClr>
                <a:srgbClr val="000000"/>
              </a:buClr>
              <a:buFont typeface="Arial"/>
              <a:buNone/>
              <a:defRPr sz="1200" b="0" i="0" u="none" strike="noStrike" cap="none">
                <a:solidFill>
                  <a:srgbClr val="000000"/>
                </a:solidFill>
                <a:latin typeface="Arial"/>
                <a:ea typeface="Arial"/>
                <a:cs typeface="Arial"/>
                <a:sym typeface="Arial"/>
              </a:defRPr>
            </a:lvl2pPr>
            <a:lvl3pPr marL="914400" marR="0" lvl="2" indent="0" algn="l" rtl="0">
              <a:lnSpc>
                <a:spcPct val="115000"/>
              </a:lnSpc>
              <a:spcBef>
                <a:spcPts val="0"/>
              </a:spcBef>
              <a:spcAft>
                <a:spcPts val="1600"/>
              </a:spcAft>
              <a:buClr>
                <a:srgbClr val="000000"/>
              </a:buClr>
              <a:buFont typeface="Arial"/>
              <a:buNone/>
              <a:defRPr sz="1200" b="0" i="0" u="none" strike="noStrike" cap="none">
                <a:solidFill>
                  <a:srgbClr val="000000"/>
                </a:solidFill>
                <a:latin typeface="Arial"/>
                <a:ea typeface="Arial"/>
                <a:cs typeface="Arial"/>
                <a:sym typeface="Arial"/>
              </a:defRPr>
            </a:lvl3pPr>
            <a:lvl4pPr marL="1371600" marR="0" lvl="3" indent="0" algn="l" rtl="0">
              <a:lnSpc>
                <a:spcPct val="115000"/>
              </a:lnSpc>
              <a:spcBef>
                <a:spcPts val="0"/>
              </a:spcBef>
              <a:spcAft>
                <a:spcPts val="1600"/>
              </a:spcAft>
              <a:buClr>
                <a:srgbClr val="000000"/>
              </a:buClr>
              <a:buFont typeface="Arial"/>
              <a:buNone/>
              <a:defRPr sz="1200" b="0" i="0" u="none" strike="noStrike" cap="none">
                <a:solidFill>
                  <a:srgbClr val="000000"/>
                </a:solidFill>
                <a:latin typeface="Arial"/>
                <a:ea typeface="Arial"/>
                <a:cs typeface="Arial"/>
                <a:sym typeface="Arial"/>
              </a:defRPr>
            </a:lvl4pPr>
            <a:lvl5pPr marL="1828800" marR="0" lvl="4" indent="0" algn="l" rtl="0">
              <a:lnSpc>
                <a:spcPct val="115000"/>
              </a:lnSpc>
              <a:spcBef>
                <a:spcPts val="0"/>
              </a:spcBef>
              <a:spcAft>
                <a:spcPts val="1600"/>
              </a:spcAft>
              <a:buClr>
                <a:srgbClr val="000000"/>
              </a:buClr>
              <a:buFont typeface="Arial"/>
              <a:buNone/>
              <a:defRPr sz="1200" b="0" i="0" u="none" strike="noStrike" cap="none">
                <a:solidFill>
                  <a:srgbClr val="000000"/>
                </a:solidFill>
                <a:latin typeface="Arial"/>
                <a:ea typeface="Arial"/>
                <a:cs typeface="Arial"/>
                <a:sym typeface="Arial"/>
              </a:defRPr>
            </a:lvl5pPr>
            <a:lvl6pPr marL="2286000" marR="0" lvl="5" indent="0" algn="l" rtl="0">
              <a:lnSpc>
                <a:spcPct val="115000"/>
              </a:lnSpc>
              <a:spcBef>
                <a:spcPts val="0"/>
              </a:spcBef>
              <a:spcAft>
                <a:spcPts val="1600"/>
              </a:spcAft>
              <a:buClr>
                <a:srgbClr val="000000"/>
              </a:buClr>
              <a:buFont typeface="Arial"/>
              <a:buNone/>
              <a:defRPr sz="1200" b="0" i="0" u="none" strike="noStrike" cap="none">
                <a:solidFill>
                  <a:srgbClr val="000000"/>
                </a:solidFill>
                <a:latin typeface="Arial"/>
                <a:ea typeface="Arial"/>
                <a:cs typeface="Arial"/>
                <a:sym typeface="Arial"/>
              </a:defRPr>
            </a:lvl6pPr>
            <a:lvl7pPr marL="2743200" marR="0" lvl="6" indent="0" algn="l" rtl="0">
              <a:lnSpc>
                <a:spcPct val="115000"/>
              </a:lnSpc>
              <a:spcBef>
                <a:spcPts val="0"/>
              </a:spcBef>
              <a:spcAft>
                <a:spcPts val="1600"/>
              </a:spcAft>
              <a:buClr>
                <a:srgbClr val="000000"/>
              </a:buClr>
              <a:buFont typeface="Arial"/>
              <a:buNone/>
              <a:defRPr sz="1200" b="0" i="0" u="none" strike="noStrike" cap="none">
                <a:solidFill>
                  <a:srgbClr val="000000"/>
                </a:solidFill>
                <a:latin typeface="Arial"/>
                <a:ea typeface="Arial"/>
                <a:cs typeface="Arial"/>
                <a:sym typeface="Arial"/>
              </a:defRPr>
            </a:lvl7pPr>
            <a:lvl8pPr marL="3200400" marR="0" lvl="7" indent="0" algn="l" rtl="0">
              <a:lnSpc>
                <a:spcPct val="115000"/>
              </a:lnSpc>
              <a:spcBef>
                <a:spcPts val="0"/>
              </a:spcBef>
              <a:spcAft>
                <a:spcPts val="1600"/>
              </a:spcAft>
              <a:buClr>
                <a:srgbClr val="000000"/>
              </a:buClr>
              <a:buFont typeface="Arial"/>
              <a:buNone/>
              <a:defRPr sz="1200" b="0" i="0" u="none" strike="noStrike" cap="none">
                <a:solidFill>
                  <a:srgbClr val="000000"/>
                </a:solidFill>
                <a:latin typeface="Arial"/>
                <a:ea typeface="Arial"/>
                <a:cs typeface="Arial"/>
                <a:sym typeface="Arial"/>
              </a:defRPr>
            </a:lvl8pPr>
            <a:lvl9pPr marL="3657600" marR="0" lvl="8" indent="0" algn="l" rtl="0">
              <a:lnSpc>
                <a:spcPct val="115000"/>
              </a:lnSpc>
              <a:spcBef>
                <a:spcPts val="0"/>
              </a:spcBef>
              <a:spcAft>
                <a:spcPts val="1600"/>
              </a:spcAft>
              <a:buClr>
                <a:srgbClr val="000000"/>
              </a:buClr>
              <a:buFont typeface="Arial"/>
              <a:buNone/>
              <a:defRPr sz="1200" b="0" i="0" u="none" strike="noStrike" cap="none">
                <a:solidFill>
                  <a:srgbClr val="000000"/>
                </a:solidFill>
                <a:latin typeface="Arial"/>
                <a:ea typeface="Arial"/>
                <a:cs typeface="Arial"/>
                <a:sym typeface="Arial"/>
              </a:defRPr>
            </a:lvl9pPr>
          </a:lstStyle>
          <a:p>
            <a:pPr lvl="0"/>
            <a:r>
              <a:rPr lang="en-US"/>
              <a:t>Edit Master text styles</a:t>
            </a:r>
          </a:p>
        </p:txBody>
      </p:sp>
      <p:sp>
        <p:nvSpPr>
          <p:cNvPr id="57" name="Shape 57"/>
          <p:cNvSpPr txBox="1">
            <a:spLocks noGrp="1"/>
          </p:cNvSpPr>
          <p:nvPr>
            <p:ph type="body" idx="2"/>
          </p:nvPr>
        </p:nvSpPr>
        <p:spPr>
          <a:xfrm>
            <a:off x="3274550" y="1184665"/>
            <a:ext cx="2403600" cy="3201600"/>
          </a:xfrm>
          <a:prstGeom prst="rect">
            <a:avLst/>
          </a:prstGeom>
          <a:noFill/>
          <a:ln>
            <a:noFill/>
          </a:ln>
        </p:spPr>
        <p:txBody>
          <a:bodyPr lIns="91425" tIns="91425" rIns="91425" bIns="91425" anchor="t" anchorCtr="0"/>
          <a:lstStyle>
            <a:lvl1pPr marL="0" marR="0" lvl="0" indent="0" algn="l" rtl="0">
              <a:lnSpc>
                <a:spcPct val="115000"/>
              </a:lnSpc>
              <a:spcBef>
                <a:spcPts val="0"/>
              </a:spcBef>
              <a:spcAft>
                <a:spcPts val="160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15000"/>
              </a:lnSpc>
              <a:spcBef>
                <a:spcPts val="0"/>
              </a:spcBef>
              <a:spcAft>
                <a:spcPts val="1600"/>
              </a:spcAft>
              <a:buClr>
                <a:srgbClr val="000000"/>
              </a:buClr>
              <a:buFont typeface="Arial"/>
              <a:buNone/>
              <a:defRPr sz="1200" b="0" i="0" u="none" strike="noStrike" cap="none">
                <a:solidFill>
                  <a:srgbClr val="000000"/>
                </a:solidFill>
                <a:latin typeface="Arial"/>
                <a:ea typeface="Arial"/>
                <a:cs typeface="Arial"/>
                <a:sym typeface="Arial"/>
              </a:defRPr>
            </a:lvl2pPr>
            <a:lvl3pPr marL="914400" marR="0" lvl="2" indent="0" algn="l" rtl="0">
              <a:lnSpc>
                <a:spcPct val="115000"/>
              </a:lnSpc>
              <a:spcBef>
                <a:spcPts val="0"/>
              </a:spcBef>
              <a:spcAft>
                <a:spcPts val="1600"/>
              </a:spcAft>
              <a:buClr>
                <a:srgbClr val="000000"/>
              </a:buClr>
              <a:buFont typeface="Arial"/>
              <a:buNone/>
              <a:defRPr sz="1200" b="0" i="0" u="none" strike="noStrike" cap="none">
                <a:solidFill>
                  <a:srgbClr val="000000"/>
                </a:solidFill>
                <a:latin typeface="Arial"/>
                <a:ea typeface="Arial"/>
                <a:cs typeface="Arial"/>
                <a:sym typeface="Arial"/>
              </a:defRPr>
            </a:lvl3pPr>
            <a:lvl4pPr marL="1371600" marR="0" lvl="3" indent="0" algn="l" rtl="0">
              <a:lnSpc>
                <a:spcPct val="115000"/>
              </a:lnSpc>
              <a:spcBef>
                <a:spcPts val="0"/>
              </a:spcBef>
              <a:spcAft>
                <a:spcPts val="1600"/>
              </a:spcAft>
              <a:buClr>
                <a:srgbClr val="000000"/>
              </a:buClr>
              <a:buFont typeface="Arial"/>
              <a:buNone/>
              <a:defRPr sz="1200" b="0" i="0" u="none" strike="noStrike" cap="none">
                <a:solidFill>
                  <a:srgbClr val="000000"/>
                </a:solidFill>
                <a:latin typeface="Arial"/>
                <a:ea typeface="Arial"/>
                <a:cs typeface="Arial"/>
                <a:sym typeface="Arial"/>
              </a:defRPr>
            </a:lvl4pPr>
            <a:lvl5pPr marL="1828800" marR="0" lvl="4" indent="0" algn="l" rtl="0">
              <a:lnSpc>
                <a:spcPct val="115000"/>
              </a:lnSpc>
              <a:spcBef>
                <a:spcPts val="0"/>
              </a:spcBef>
              <a:spcAft>
                <a:spcPts val="1600"/>
              </a:spcAft>
              <a:buClr>
                <a:srgbClr val="000000"/>
              </a:buClr>
              <a:buFont typeface="Arial"/>
              <a:buNone/>
              <a:defRPr sz="1200" b="0" i="0" u="none" strike="noStrike" cap="none">
                <a:solidFill>
                  <a:srgbClr val="000000"/>
                </a:solidFill>
                <a:latin typeface="Arial"/>
                <a:ea typeface="Arial"/>
                <a:cs typeface="Arial"/>
                <a:sym typeface="Arial"/>
              </a:defRPr>
            </a:lvl5pPr>
            <a:lvl6pPr marL="2286000" marR="0" lvl="5" indent="0" algn="l" rtl="0">
              <a:lnSpc>
                <a:spcPct val="115000"/>
              </a:lnSpc>
              <a:spcBef>
                <a:spcPts val="0"/>
              </a:spcBef>
              <a:spcAft>
                <a:spcPts val="1600"/>
              </a:spcAft>
              <a:buClr>
                <a:srgbClr val="000000"/>
              </a:buClr>
              <a:buFont typeface="Arial"/>
              <a:buNone/>
              <a:defRPr sz="1200" b="0" i="0" u="none" strike="noStrike" cap="none">
                <a:solidFill>
                  <a:srgbClr val="000000"/>
                </a:solidFill>
                <a:latin typeface="Arial"/>
                <a:ea typeface="Arial"/>
                <a:cs typeface="Arial"/>
                <a:sym typeface="Arial"/>
              </a:defRPr>
            </a:lvl6pPr>
            <a:lvl7pPr marL="2743200" marR="0" lvl="6" indent="0" algn="l" rtl="0">
              <a:lnSpc>
                <a:spcPct val="115000"/>
              </a:lnSpc>
              <a:spcBef>
                <a:spcPts val="0"/>
              </a:spcBef>
              <a:spcAft>
                <a:spcPts val="1600"/>
              </a:spcAft>
              <a:buClr>
                <a:srgbClr val="000000"/>
              </a:buClr>
              <a:buFont typeface="Arial"/>
              <a:buNone/>
              <a:defRPr sz="1200" b="0" i="0" u="none" strike="noStrike" cap="none">
                <a:solidFill>
                  <a:srgbClr val="000000"/>
                </a:solidFill>
                <a:latin typeface="Arial"/>
                <a:ea typeface="Arial"/>
                <a:cs typeface="Arial"/>
                <a:sym typeface="Arial"/>
              </a:defRPr>
            </a:lvl7pPr>
            <a:lvl8pPr marL="3200400" marR="0" lvl="7" indent="0" algn="l" rtl="0">
              <a:lnSpc>
                <a:spcPct val="115000"/>
              </a:lnSpc>
              <a:spcBef>
                <a:spcPts val="0"/>
              </a:spcBef>
              <a:spcAft>
                <a:spcPts val="1600"/>
              </a:spcAft>
              <a:buClr>
                <a:srgbClr val="000000"/>
              </a:buClr>
              <a:buFont typeface="Arial"/>
              <a:buNone/>
              <a:defRPr sz="1200" b="0" i="0" u="none" strike="noStrike" cap="none">
                <a:solidFill>
                  <a:srgbClr val="000000"/>
                </a:solidFill>
                <a:latin typeface="Arial"/>
                <a:ea typeface="Arial"/>
                <a:cs typeface="Arial"/>
                <a:sym typeface="Arial"/>
              </a:defRPr>
            </a:lvl8pPr>
            <a:lvl9pPr marL="3657600" marR="0" lvl="8" indent="0" algn="l" rtl="0">
              <a:lnSpc>
                <a:spcPct val="115000"/>
              </a:lnSpc>
              <a:spcBef>
                <a:spcPts val="0"/>
              </a:spcBef>
              <a:spcAft>
                <a:spcPts val="1600"/>
              </a:spcAft>
              <a:buClr>
                <a:srgbClr val="000000"/>
              </a:buClr>
              <a:buFont typeface="Arial"/>
              <a:buNone/>
              <a:defRPr sz="1200" b="0" i="0" u="none" strike="noStrike" cap="none">
                <a:solidFill>
                  <a:srgbClr val="000000"/>
                </a:solidFill>
                <a:latin typeface="Arial"/>
                <a:ea typeface="Arial"/>
                <a:cs typeface="Arial"/>
                <a:sym typeface="Arial"/>
              </a:defRPr>
            </a:lvl9pPr>
          </a:lstStyle>
          <a:p>
            <a:pPr lvl="0"/>
            <a:r>
              <a:rPr lang="en-US"/>
              <a:t>Edit Master text styles</a:t>
            </a:r>
          </a:p>
        </p:txBody>
      </p:sp>
      <p:sp>
        <p:nvSpPr>
          <p:cNvPr id="58" name="Shape 58"/>
          <p:cNvSpPr txBox="1">
            <a:spLocks noGrp="1"/>
          </p:cNvSpPr>
          <p:nvPr>
            <p:ph type="body" idx="3"/>
          </p:nvPr>
        </p:nvSpPr>
        <p:spPr>
          <a:xfrm>
            <a:off x="405375" y="1204825"/>
            <a:ext cx="2403600" cy="3201600"/>
          </a:xfrm>
          <a:prstGeom prst="rect">
            <a:avLst/>
          </a:prstGeom>
          <a:noFill/>
          <a:ln>
            <a:noFill/>
          </a:ln>
        </p:spPr>
        <p:txBody>
          <a:bodyPr lIns="91425" tIns="91425" rIns="91425" bIns="91425" anchor="t" anchorCtr="0"/>
          <a:lstStyle>
            <a:lvl1pPr marL="0" marR="0" lvl="0" indent="0" algn="l" rtl="0">
              <a:lnSpc>
                <a:spcPct val="115000"/>
              </a:lnSpc>
              <a:spcBef>
                <a:spcPts val="0"/>
              </a:spcBef>
              <a:spcAft>
                <a:spcPts val="160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15000"/>
              </a:lnSpc>
              <a:spcBef>
                <a:spcPts val="0"/>
              </a:spcBef>
              <a:spcAft>
                <a:spcPts val="1600"/>
              </a:spcAft>
              <a:buClr>
                <a:srgbClr val="000000"/>
              </a:buClr>
              <a:buFont typeface="Arial"/>
              <a:buNone/>
              <a:defRPr sz="1200" b="0" i="0" u="none" strike="noStrike" cap="none">
                <a:solidFill>
                  <a:srgbClr val="000000"/>
                </a:solidFill>
                <a:latin typeface="Arial"/>
                <a:ea typeface="Arial"/>
                <a:cs typeface="Arial"/>
                <a:sym typeface="Arial"/>
              </a:defRPr>
            </a:lvl2pPr>
            <a:lvl3pPr marL="914400" marR="0" lvl="2" indent="0" algn="l" rtl="0">
              <a:lnSpc>
                <a:spcPct val="115000"/>
              </a:lnSpc>
              <a:spcBef>
                <a:spcPts val="0"/>
              </a:spcBef>
              <a:spcAft>
                <a:spcPts val="1600"/>
              </a:spcAft>
              <a:buClr>
                <a:srgbClr val="000000"/>
              </a:buClr>
              <a:buFont typeface="Arial"/>
              <a:buNone/>
              <a:defRPr sz="1200" b="0" i="0" u="none" strike="noStrike" cap="none">
                <a:solidFill>
                  <a:srgbClr val="000000"/>
                </a:solidFill>
                <a:latin typeface="Arial"/>
                <a:ea typeface="Arial"/>
                <a:cs typeface="Arial"/>
                <a:sym typeface="Arial"/>
              </a:defRPr>
            </a:lvl3pPr>
            <a:lvl4pPr marL="1371600" marR="0" lvl="3" indent="0" algn="l" rtl="0">
              <a:lnSpc>
                <a:spcPct val="115000"/>
              </a:lnSpc>
              <a:spcBef>
                <a:spcPts val="0"/>
              </a:spcBef>
              <a:spcAft>
                <a:spcPts val="1600"/>
              </a:spcAft>
              <a:buClr>
                <a:srgbClr val="000000"/>
              </a:buClr>
              <a:buFont typeface="Arial"/>
              <a:buNone/>
              <a:defRPr sz="1200" b="0" i="0" u="none" strike="noStrike" cap="none">
                <a:solidFill>
                  <a:srgbClr val="000000"/>
                </a:solidFill>
                <a:latin typeface="Arial"/>
                <a:ea typeface="Arial"/>
                <a:cs typeface="Arial"/>
                <a:sym typeface="Arial"/>
              </a:defRPr>
            </a:lvl4pPr>
            <a:lvl5pPr marL="1828800" marR="0" lvl="4" indent="0" algn="l" rtl="0">
              <a:lnSpc>
                <a:spcPct val="115000"/>
              </a:lnSpc>
              <a:spcBef>
                <a:spcPts val="0"/>
              </a:spcBef>
              <a:spcAft>
                <a:spcPts val="1600"/>
              </a:spcAft>
              <a:buClr>
                <a:srgbClr val="000000"/>
              </a:buClr>
              <a:buFont typeface="Arial"/>
              <a:buNone/>
              <a:defRPr sz="1200" b="0" i="0" u="none" strike="noStrike" cap="none">
                <a:solidFill>
                  <a:srgbClr val="000000"/>
                </a:solidFill>
                <a:latin typeface="Arial"/>
                <a:ea typeface="Arial"/>
                <a:cs typeface="Arial"/>
                <a:sym typeface="Arial"/>
              </a:defRPr>
            </a:lvl5pPr>
            <a:lvl6pPr marL="2286000" marR="0" lvl="5" indent="0" algn="l" rtl="0">
              <a:lnSpc>
                <a:spcPct val="115000"/>
              </a:lnSpc>
              <a:spcBef>
                <a:spcPts val="0"/>
              </a:spcBef>
              <a:spcAft>
                <a:spcPts val="1600"/>
              </a:spcAft>
              <a:buClr>
                <a:srgbClr val="000000"/>
              </a:buClr>
              <a:buFont typeface="Arial"/>
              <a:buNone/>
              <a:defRPr sz="1200" b="0" i="0" u="none" strike="noStrike" cap="none">
                <a:solidFill>
                  <a:srgbClr val="000000"/>
                </a:solidFill>
                <a:latin typeface="Arial"/>
                <a:ea typeface="Arial"/>
                <a:cs typeface="Arial"/>
                <a:sym typeface="Arial"/>
              </a:defRPr>
            </a:lvl6pPr>
            <a:lvl7pPr marL="2743200" marR="0" lvl="6" indent="0" algn="l" rtl="0">
              <a:lnSpc>
                <a:spcPct val="115000"/>
              </a:lnSpc>
              <a:spcBef>
                <a:spcPts val="0"/>
              </a:spcBef>
              <a:spcAft>
                <a:spcPts val="1600"/>
              </a:spcAft>
              <a:buClr>
                <a:srgbClr val="000000"/>
              </a:buClr>
              <a:buFont typeface="Arial"/>
              <a:buNone/>
              <a:defRPr sz="1200" b="0" i="0" u="none" strike="noStrike" cap="none">
                <a:solidFill>
                  <a:srgbClr val="000000"/>
                </a:solidFill>
                <a:latin typeface="Arial"/>
                <a:ea typeface="Arial"/>
                <a:cs typeface="Arial"/>
                <a:sym typeface="Arial"/>
              </a:defRPr>
            </a:lvl7pPr>
            <a:lvl8pPr marL="3200400" marR="0" lvl="7" indent="0" algn="l" rtl="0">
              <a:lnSpc>
                <a:spcPct val="115000"/>
              </a:lnSpc>
              <a:spcBef>
                <a:spcPts val="0"/>
              </a:spcBef>
              <a:spcAft>
                <a:spcPts val="1600"/>
              </a:spcAft>
              <a:buClr>
                <a:srgbClr val="000000"/>
              </a:buClr>
              <a:buFont typeface="Arial"/>
              <a:buNone/>
              <a:defRPr sz="1200" b="0" i="0" u="none" strike="noStrike" cap="none">
                <a:solidFill>
                  <a:srgbClr val="000000"/>
                </a:solidFill>
                <a:latin typeface="Arial"/>
                <a:ea typeface="Arial"/>
                <a:cs typeface="Arial"/>
                <a:sym typeface="Arial"/>
              </a:defRPr>
            </a:lvl8pPr>
            <a:lvl9pPr marL="3657600" marR="0" lvl="8" indent="0" algn="l" rtl="0">
              <a:lnSpc>
                <a:spcPct val="115000"/>
              </a:lnSpc>
              <a:spcBef>
                <a:spcPts val="0"/>
              </a:spcBef>
              <a:spcAft>
                <a:spcPts val="1600"/>
              </a:spcAft>
              <a:buClr>
                <a:srgbClr val="000000"/>
              </a:buClr>
              <a:buFont typeface="Arial"/>
              <a:buNone/>
              <a:defRPr sz="1200" b="0" i="0" u="none" strike="noStrike" cap="none">
                <a:solidFill>
                  <a:srgbClr val="000000"/>
                </a:solidFill>
                <a:latin typeface="Arial"/>
                <a:ea typeface="Arial"/>
                <a:cs typeface="Arial"/>
                <a:sym typeface="Arial"/>
              </a:defRPr>
            </a:lvl9pPr>
          </a:lstStyle>
          <a:p>
            <a:pPr lvl="0"/>
            <a:r>
              <a:rPr lang="en-US"/>
              <a:t>Edit Master text styles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Headline with text 1">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311700" y="445025"/>
            <a:ext cx="8520600" cy="5727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Arial"/>
              <a:buNone/>
              <a:defRPr sz="2800" b="1" i="0" u="none" strike="noStrike" cap="none">
                <a:solidFill>
                  <a:schemeClr val="dk1"/>
                </a:solidFill>
                <a:latin typeface="Arial"/>
                <a:ea typeface="Arial"/>
                <a:cs typeface="Arial"/>
                <a:sym typeface="Arial"/>
              </a:defRPr>
            </a:lvl1pPr>
            <a:lvl2pPr lvl="1" indent="0" rtl="0">
              <a:spcBef>
                <a:spcPts val="0"/>
              </a:spcBef>
              <a:buClr>
                <a:schemeClr val="dk1"/>
              </a:buClr>
              <a:buFont typeface="Arial"/>
              <a:buNone/>
              <a:defRPr sz="2800" b="1">
                <a:solidFill>
                  <a:schemeClr val="dk1"/>
                </a:solidFill>
              </a:defRPr>
            </a:lvl2pPr>
            <a:lvl3pPr lvl="2" indent="0" rtl="0">
              <a:spcBef>
                <a:spcPts val="0"/>
              </a:spcBef>
              <a:buClr>
                <a:schemeClr val="dk1"/>
              </a:buClr>
              <a:buFont typeface="Arial"/>
              <a:buNone/>
              <a:defRPr sz="2800" b="1">
                <a:solidFill>
                  <a:schemeClr val="dk1"/>
                </a:solidFill>
              </a:defRPr>
            </a:lvl3pPr>
            <a:lvl4pPr lvl="3" indent="0" rtl="0">
              <a:spcBef>
                <a:spcPts val="0"/>
              </a:spcBef>
              <a:buClr>
                <a:schemeClr val="dk1"/>
              </a:buClr>
              <a:buFont typeface="Arial"/>
              <a:buNone/>
              <a:defRPr sz="2800" b="1">
                <a:solidFill>
                  <a:schemeClr val="dk1"/>
                </a:solidFill>
              </a:defRPr>
            </a:lvl4pPr>
            <a:lvl5pPr lvl="4" indent="0" rtl="0">
              <a:spcBef>
                <a:spcPts val="0"/>
              </a:spcBef>
              <a:buClr>
                <a:schemeClr val="dk1"/>
              </a:buClr>
              <a:buFont typeface="Arial"/>
              <a:buNone/>
              <a:defRPr sz="2800" b="1">
                <a:solidFill>
                  <a:schemeClr val="dk1"/>
                </a:solidFill>
              </a:defRPr>
            </a:lvl5pPr>
            <a:lvl6pPr lvl="5" indent="0" rtl="0">
              <a:spcBef>
                <a:spcPts val="0"/>
              </a:spcBef>
              <a:buClr>
                <a:schemeClr val="dk1"/>
              </a:buClr>
              <a:buFont typeface="Arial"/>
              <a:buNone/>
              <a:defRPr sz="2800" b="1">
                <a:solidFill>
                  <a:schemeClr val="dk1"/>
                </a:solidFill>
              </a:defRPr>
            </a:lvl6pPr>
            <a:lvl7pPr lvl="6" indent="0" rtl="0">
              <a:spcBef>
                <a:spcPts val="0"/>
              </a:spcBef>
              <a:buClr>
                <a:schemeClr val="dk1"/>
              </a:buClr>
              <a:buFont typeface="Arial"/>
              <a:buNone/>
              <a:defRPr sz="2800" b="1">
                <a:solidFill>
                  <a:schemeClr val="dk1"/>
                </a:solidFill>
              </a:defRPr>
            </a:lvl7pPr>
            <a:lvl8pPr lvl="7" indent="0" rtl="0">
              <a:spcBef>
                <a:spcPts val="0"/>
              </a:spcBef>
              <a:buClr>
                <a:schemeClr val="dk1"/>
              </a:buClr>
              <a:buFont typeface="Arial"/>
              <a:buNone/>
              <a:defRPr sz="2800" b="1">
                <a:solidFill>
                  <a:schemeClr val="dk1"/>
                </a:solidFill>
              </a:defRPr>
            </a:lvl8pPr>
            <a:lvl9pPr lvl="8" indent="0" rtl="0">
              <a:spcBef>
                <a:spcPts val="0"/>
              </a:spcBef>
              <a:buClr>
                <a:schemeClr val="dk1"/>
              </a:buClr>
              <a:buFont typeface="Arial"/>
              <a:buNone/>
              <a:defRPr sz="2800" b="1">
                <a:solidFill>
                  <a:schemeClr val="dk1"/>
                </a:solidFill>
              </a:defRPr>
            </a:lvl9pPr>
          </a:lstStyle>
          <a:p>
            <a:r>
              <a:rPr lang="en-US"/>
              <a:t>Click to edit Master title style</a:t>
            </a:r>
            <a:endParaRPr/>
          </a:p>
        </p:txBody>
      </p:sp>
      <p:sp>
        <p:nvSpPr>
          <p:cNvPr id="61" name="Shape 61"/>
          <p:cNvSpPr txBox="1">
            <a:spLocks noGrp="1"/>
          </p:cNvSpPr>
          <p:nvPr>
            <p:ph type="body" idx="1"/>
          </p:nvPr>
        </p:nvSpPr>
        <p:spPr>
          <a:xfrm>
            <a:off x="311698" y="1204825"/>
            <a:ext cx="7820400" cy="3201600"/>
          </a:xfrm>
          <a:prstGeom prst="rect">
            <a:avLst/>
          </a:prstGeom>
          <a:noFill/>
          <a:ln>
            <a:noFill/>
          </a:ln>
        </p:spPr>
        <p:txBody>
          <a:bodyPr lIns="91425" tIns="91425" rIns="91425" bIns="91425" anchor="t" anchorCtr="0"/>
          <a:lstStyle>
            <a:lvl1pPr marL="0" marR="0" lvl="0" indent="0" algn="l" rtl="0">
              <a:lnSpc>
                <a:spcPct val="115000"/>
              </a:lnSpc>
              <a:spcBef>
                <a:spcPts val="0"/>
              </a:spcBef>
              <a:spcAft>
                <a:spcPts val="160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15000"/>
              </a:lnSpc>
              <a:spcBef>
                <a:spcPts val="0"/>
              </a:spcBef>
              <a:spcAft>
                <a:spcPts val="1600"/>
              </a:spcAft>
              <a:buClr>
                <a:srgbClr val="000000"/>
              </a:buClr>
              <a:buFont typeface="Arial"/>
              <a:buNone/>
              <a:defRPr sz="1200" b="0" i="0" u="none" strike="noStrike" cap="none">
                <a:solidFill>
                  <a:srgbClr val="000000"/>
                </a:solidFill>
                <a:latin typeface="Arial"/>
                <a:ea typeface="Arial"/>
                <a:cs typeface="Arial"/>
                <a:sym typeface="Arial"/>
              </a:defRPr>
            </a:lvl2pPr>
            <a:lvl3pPr marL="914400" marR="0" lvl="2" indent="0" algn="l" rtl="0">
              <a:lnSpc>
                <a:spcPct val="115000"/>
              </a:lnSpc>
              <a:spcBef>
                <a:spcPts val="0"/>
              </a:spcBef>
              <a:spcAft>
                <a:spcPts val="1600"/>
              </a:spcAft>
              <a:buClr>
                <a:srgbClr val="000000"/>
              </a:buClr>
              <a:buFont typeface="Arial"/>
              <a:buNone/>
              <a:defRPr sz="1200" b="0" i="0" u="none" strike="noStrike" cap="none">
                <a:solidFill>
                  <a:srgbClr val="000000"/>
                </a:solidFill>
                <a:latin typeface="Arial"/>
                <a:ea typeface="Arial"/>
                <a:cs typeface="Arial"/>
                <a:sym typeface="Arial"/>
              </a:defRPr>
            </a:lvl3pPr>
            <a:lvl4pPr marL="1371600" marR="0" lvl="3" indent="0" algn="l" rtl="0">
              <a:lnSpc>
                <a:spcPct val="115000"/>
              </a:lnSpc>
              <a:spcBef>
                <a:spcPts val="0"/>
              </a:spcBef>
              <a:spcAft>
                <a:spcPts val="1600"/>
              </a:spcAft>
              <a:buClr>
                <a:srgbClr val="000000"/>
              </a:buClr>
              <a:buFont typeface="Arial"/>
              <a:buNone/>
              <a:defRPr sz="1200" b="0" i="0" u="none" strike="noStrike" cap="none">
                <a:solidFill>
                  <a:srgbClr val="000000"/>
                </a:solidFill>
                <a:latin typeface="Arial"/>
                <a:ea typeface="Arial"/>
                <a:cs typeface="Arial"/>
                <a:sym typeface="Arial"/>
              </a:defRPr>
            </a:lvl4pPr>
            <a:lvl5pPr marL="1828800" marR="0" lvl="4" indent="0" algn="l" rtl="0">
              <a:lnSpc>
                <a:spcPct val="115000"/>
              </a:lnSpc>
              <a:spcBef>
                <a:spcPts val="0"/>
              </a:spcBef>
              <a:spcAft>
                <a:spcPts val="1600"/>
              </a:spcAft>
              <a:buClr>
                <a:srgbClr val="000000"/>
              </a:buClr>
              <a:buFont typeface="Arial"/>
              <a:buNone/>
              <a:defRPr sz="1200" b="0" i="0" u="none" strike="noStrike" cap="none">
                <a:solidFill>
                  <a:srgbClr val="000000"/>
                </a:solidFill>
                <a:latin typeface="Arial"/>
                <a:ea typeface="Arial"/>
                <a:cs typeface="Arial"/>
                <a:sym typeface="Arial"/>
              </a:defRPr>
            </a:lvl5pPr>
            <a:lvl6pPr marL="2286000" marR="0" lvl="5" indent="0" algn="l" rtl="0">
              <a:lnSpc>
                <a:spcPct val="115000"/>
              </a:lnSpc>
              <a:spcBef>
                <a:spcPts val="0"/>
              </a:spcBef>
              <a:spcAft>
                <a:spcPts val="1600"/>
              </a:spcAft>
              <a:buClr>
                <a:srgbClr val="000000"/>
              </a:buClr>
              <a:buFont typeface="Arial"/>
              <a:buNone/>
              <a:defRPr sz="1200" b="0" i="0" u="none" strike="noStrike" cap="none">
                <a:solidFill>
                  <a:srgbClr val="000000"/>
                </a:solidFill>
                <a:latin typeface="Arial"/>
                <a:ea typeface="Arial"/>
                <a:cs typeface="Arial"/>
                <a:sym typeface="Arial"/>
              </a:defRPr>
            </a:lvl6pPr>
            <a:lvl7pPr marL="2743200" marR="0" lvl="6" indent="0" algn="l" rtl="0">
              <a:lnSpc>
                <a:spcPct val="115000"/>
              </a:lnSpc>
              <a:spcBef>
                <a:spcPts val="0"/>
              </a:spcBef>
              <a:spcAft>
                <a:spcPts val="1600"/>
              </a:spcAft>
              <a:buClr>
                <a:srgbClr val="000000"/>
              </a:buClr>
              <a:buFont typeface="Arial"/>
              <a:buNone/>
              <a:defRPr sz="1200" b="0" i="0" u="none" strike="noStrike" cap="none">
                <a:solidFill>
                  <a:srgbClr val="000000"/>
                </a:solidFill>
                <a:latin typeface="Arial"/>
                <a:ea typeface="Arial"/>
                <a:cs typeface="Arial"/>
                <a:sym typeface="Arial"/>
              </a:defRPr>
            </a:lvl7pPr>
            <a:lvl8pPr marL="3200400" marR="0" lvl="7" indent="0" algn="l" rtl="0">
              <a:lnSpc>
                <a:spcPct val="115000"/>
              </a:lnSpc>
              <a:spcBef>
                <a:spcPts val="0"/>
              </a:spcBef>
              <a:spcAft>
                <a:spcPts val="1600"/>
              </a:spcAft>
              <a:buClr>
                <a:srgbClr val="000000"/>
              </a:buClr>
              <a:buFont typeface="Arial"/>
              <a:buNone/>
              <a:defRPr sz="1200" b="0" i="0" u="none" strike="noStrike" cap="none">
                <a:solidFill>
                  <a:srgbClr val="000000"/>
                </a:solidFill>
                <a:latin typeface="Arial"/>
                <a:ea typeface="Arial"/>
                <a:cs typeface="Arial"/>
                <a:sym typeface="Arial"/>
              </a:defRPr>
            </a:lvl8pPr>
            <a:lvl9pPr marL="3657600" marR="0" lvl="8" indent="0" algn="l" rtl="0">
              <a:lnSpc>
                <a:spcPct val="115000"/>
              </a:lnSpc>
              <a:spcBef>
                <a:spcPts val="0"/>
              </a:spcBef>
              <a:spcAft>
                <a:spcPts val="1600"/>
              </a:spcAft>
              <a:buClr>
                <a:srgbClr val="000000"/>
              </a:buClr>
              <a:buFont typeface="Arial"/>
              <a:buNone/>
              <a:defRPr sz="1200" b="0" i="0" u="none" strike="noStrike" cap="none">
                <a:solidFill>
                  <a:srgbClr val="000000"/>
                </a:solidFill>
                <a:latin typeface="Arial"/>
                <a:ea typeface="Arial"/>
                <a:cs typeface="Arial"/>
                <a:sym typeface="Arial"/>
              </a:defRPr>
            </a:lvl9pPr>
          </a:lstStyle>
          <a:p>
            <a:pPr lvl="0"/>
            <a:r>
              <a:rPr lang="en-US"/>
              <a:t>Edit Master text styles</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Section title and description 1">
    <p:spTree>
      <p:nvGrpSpPr>
        <p:cNvPr id="1" name="Shape 62"/>
        <p:cNvGrpSpPr/>
        <p:nvPr/>
      </p:nvGrpSpPr>
      <p:grpSpPr>
        <a:xfrm>
          <a:off x="0" y="0"/>
          <a:ext cx="0" cy="0"/>
          <a:chOff x="0" y="0"/>
          <a:chExt cx="0" cy="0"/>
        </a:xfrm>
      </p:grpSpPr>
      <p:sp>
        <p:nvSpPr>
          <p:cNvPr id="63" name="Shape 63"/>
          <p:cNvSpPr txBox="1">
            <a:spLocks noGrp="1"/>
          </p:cNvSpPr>
          <p:nvPr>
            <p:ph type="title"/>
          </p:nvPr>
        </p:nvSpPr>
        <p:spPr>
          <a:xfrm>
            <a:off x="265500" y="393025"/>
            <a:ext cx="4843800" cy="14823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Arial"/>
              <a:buNone/>
              <a:defRPr sz="4200" b="1" i="0" u="none" strike="noStrike" cap="none">
                <a:solidFill>
                  <a:schemeClr val="dk1"/>
                </a:solidFill>
                <a:latin typeface="Arial"/>
                <a:ea typeface="Arial"/>
                <a:cs typeface="Arial"/>
                <a:sym typeface="Arial"/>
              </a:defRPr>
            </a:lvl1pPr>
            <a:lvl2pPr lvl="1" indent="0" algn="ctr" rtl="0">
              <a:spcBef>
                <a:spcPts val="0"/>
              </a:spcBef>
              <a:buClr>
                <a:schemeClr val="dk1"/>
              </a:buClr>
              <a:buFont typeface="Arial"/>
              <a:buNone/>
              <a:defRPr sz="4200" b="1">
                <a:solidFill>
                  <a:schemeClr val="dk1"/>
                </a:solidFill>
              </a:defRPr>
            </a:lvl2pPr>
            <a:lvl3pPr lvl="2" indent="0" algn="ctr" rtl="0">
              <a:spcBef>
                <a:spcPts val="0"/>
              </a:spcBef>
              <a:buClr>
                <a:schemeClr val="dk1"/>
              </a:buClr>
              <a:buFont typeface="Arial"/>
              <a:buNone/>
              <a:defRPr sz="4200" b="1">
                <a:solidFill>
                  <a:schemeClr val="dk1"/>
                </a:solidFill>
              </a:defRPr>
            </a:lvl3pPr>
            <a:lvl4pPr lvl="3" indent="0" algn="ctr" rtl="0">
              <a:spcBef>
                <a:spcPts val="0"/>
              </a:spcBef>
              <a:buClr>
                <a:schemeClr val="dk1"/>
              </a:buClr>
              <a:buFont typeface="Arial"/>
              <a:buNone/>
              <a:defRPr sz="4200" b="1">
                <a:solidFill>
                  <a:schemeClr val="dk1"/>
                </a:solidFill>
              </a:defRPr>
            </a:lvl4pPr>
            <a:lvl5pPr lvl="4" indent="0" algn="ctr" rtl="0">
              <a:spcBef>
                <a:spcPts val="0"/>
              </a:spcBef>
              <a:buClr>
                <a:schemeClr val="dk1"/>
              </a:buClr>
              <a:buFont typeface="Arial"/>
              <a:buNone/>
              <a:defRPr sz="4200" b="1">
                <a:solidFill>
                  <a:schemeClr val="dk1"/>
                </a:solidFill>
              </a:defRPr>
            </a:lvl5pPr>
            <a:lvl6pPr lvl="5" indent="0" algn="ctr" rtl="0">
              <a:spcBef>
                <a:spcPts val="0"/>
              </a:spcBef>
              <a:buClr>
                <a:schemeClr val="dk1"/>
              </a:buClr>
              <a:buFont typeface="Arial"/>
              <a:buNone/>
              <a:defRPr sz="4200" b="1">
                <a:solidFill>
                  <a:schemeClr val="dk1"/>
                </a:solidFill>
              </a:defRPr>
            </a:lvl6pPr>
            <a:lvl7pPr lvl="6" indent="0" algn="ctr" rtl="0">
              <a:spcBef>
                <a:spcPts val="0"/>
              </a:spcBef>
              <a:buClr>
                <a:schemeClr val="dk1"/>
              </a:buClr>
              <a:buFont typeface="Arial"/>
              <a:buNone/>
              <a:defRPr sz="4200" b="1">
                <a:solidFill>
                  <a:schemeClr val="dk1"/>
                </a:solidFill>
              </a:defRPr>
            </a:lvl7pPr>
            <a:lvl8pPr lvl="7" indent="0" algn="ctr" rtl="0">
              <a:spcBef>
                <a:spcPts val="0"/>
              </a:spcBef>
              <a:buClr>
                <a:schemeClr val="dk1"/>
              </a:buClr>
              <a:buFont typeface="Arial"/>
              <a:buNone/>
              <a:defRPr sz="4200" b="1">
                <a:solidFill>
                  <a:schemeClr val="dk1"/>
                </a:solidFill>
              </a:defRPr>
            </a:lvl8pPr>
            <a:lvl9pPr lvl="8" indent="0" algn="ctr" rtl="0">
              <a:spcBef>
                <a:spcPts val="0"/>
              </a:spcBef>
              <a:buClr>
                <a:schemeClr val="dk1"/>
              </a:buClr>
              <a:buFont typeface="Arial"/>
              <a:buNone/>
              <a:defRPr sz="4200" b="1">
                <a:solidFill>
                  <a:schemeClr val="dk1"/>
                </a:solidFill>
              </a:defRPr>
            </a:lvl9pPr>
          </a:lstStyle>
          <a:p>
            <a:r>
              <a:rPr lang="en-US"/>
              <a:t>Click to edit Master title style</a:t>
            </a:r>
            <a:endParaRPr/>
          </a:p>
        </p:txBody>
      </p:sp>
      <p:sp>
        <p:nvSpPr>
          <p:cNvPr id="64" name="Shape 64"/>
          <p:cNvSpPr txBox="1">
            <a:spLocks noGrp="1"/>
          </p:cNvSpPr>
          <p:nvPr>
            <p:ph type="subTitle" idx="1"/>
          </p:nvPr>
        </p:nvSpPr>
        <p:spPr>
          <a:xfrm>
            <a:off x="5451275" y="571350"/>
            <a:ext cx="2904600" cy="12351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0000"/>
              </a:buClr>
              <a:buFont typeface="Arial"/>
              <a:buNone/>
              <a:defRPr sz="2100" b="0" i="0" u="none" strike="noStrike" cap="none">
                <a:solidFill>
                  <a:srgbClr val="000000"/>
                </a:solidFill>
                <a:latin typeface="Arial"/>
                <a:ea typeface="Arial"/>
                <a:cs typeface="Arial"/>
                <a:sym typeface="Arial"/>
              </a:defRPr>
            </a:lvl1pPr>
            <a:lvl2pPr marL="457200" marR="0" lvl="1" indent="0" algn="ctr" rtl="0">
              <a:lnSpc>
                <a:spcPct val="100000"/>
              </a:lnSpc>
              <a:spcBef>
                <a:spcPts val="0"/>
              </a:spcBef>
              <a:spcAft>
                <a:spcPts val="0"/>
              </a:spcAft>
              <a:buClr>
                <a:srgbClr val="000000"/>
              </a:buClr>
              <a:buFont typeface="Arial"/>
              <a:buNone/>
              <a:defRPr sz="2100" b="0" i="0" u="none" strike="noStrike" cap="none">
                <a:solidFill>
                  <a:srgbClr val="000000"/>
                </a:solidFill>
                <a:latin typeface="Arial"/>
                <a:ea typeface="Arial"/>
                <a:cs typeface="Arial"/>
                <a:sym typeface="Arial"/>
              </a:defRPr>
            </a:lvl2pPr>
            <a:lvl3pPr marL="914400" marR="0" lvl="2" indent="0" algn="ctr" rtl="0">
              <a:lnSpc>
                <a:spcPct val="100000"/>
              </a:lnSpc>
              <a:spcBef>
                <a:spcPts val="0"/>
              </a:spcBef>
              <a:spcAft>
                <a:spcPts val="0"/>
              </a:spcAft>
              <a:buClr>
                <a:srgbClr val="000000"/>
              </a:buClr>
              <a:buFont typeface="Arial"/>
              <a:buNone/>
              <a:defRPr sz="2100" b="0" i="0" u="none" strike="noStrike" cap="none">
                <a:solidFill>
                  <a:srgbClr val="000000"/>
                </a:solidFill>
                <a:latin typeface="Arial"/>
                <a:ea typeface="Arial"/>
                <a:cs typeface="Arial"/>
                <a:sym typeface="Arial"/>
              </a:defRPr>
            </a:lvl3pPr>
            <a:lvl4pPr marL="1371600" marR="0" lvl="3" indent="0" algn="ctr" rtl="0">
              <a:lnSpc>
                <a:spcPct val="100000"/>
              </a:lnSpc>
              <a:spcBef>
                <a:spcPts val="0"/>
              </a:spcBef>
              <a:spcAft>
                <a:spcPts val="0"/>
              </a:spcAft>
              <a:buClr>
                <a:srgbClr val="000000"/>
              </a:buClr>
              <a:buFont typeface="Arial"/>
              <a:buNone/>
              <a:defRPr sz="2100" b="0" i="0" u="none" strike="noStrike" cap="none">
                <a:solidFill>
                  <a:srgbClr val="000000"/>
                </a:solidFill>
                <a:latin typeface="Arial"/>
                <a:ea typeface="Arial"/>
                <a:cs typeface="Arial"/>
                <a:sym typeface="Arial"/>
              </a:defRPr>
            </a:lvl4pPr>
            <a:lvl5pPr marL="1828800" marR="0" lvl="4" indent="0" algn="ctr" rtl="0">
              <a:lnSpc>
                <a:spcPct val="100000"/>
              </a:lnSpc>
              <a:spcBef>
                <a:spcPts val="0"/>
              </a:spcBef>
              <a:spcAft>
                <a:spcPts val="0"/>
              </a:spcAft>
              <a:buClr>
                <a:srgbClr val="000000"/>
              </a:buClr>
              <a:buFont typeface="Arial"/>
              <a:buNone/>
              <a:defRPr sz="2100" b="0" i="0" u="none" strike="noStrike" cap="none">
                <a:solidFill>
                  <a:srgbClr val="000000"/>
                </a:solidFill>
                <a:latin typeface="Arial"/>
                <a:ea typeface="Arial"/>
                <a:cs typeface="Arial"/>
                <a:sym typeface="Arial"/>
              </a:defRPr>
            </a:lvl5pPr>
            <a:lvl6pPr marL="2286000" marR="0" lvl="5" indent="0" algn="ctr" rtl="0">
              <a:lnSpc>
                <a:spcPct val="100000"/>
              </a:lnSpc>
              <a:spcBef>
                <a:spcPts val="0"/>
              </a:spcBef>
              <a:spcAft>
                <a:spcPts val="0"/>
              </a:spcAft>
              <a:buClr>
                <a:srgbClr val="000000"/>
              </a:buClr>
              <a:buFont typeface="Arial"/>
              <a:buNone/>
              <a:defRPr sz="2100" b="0" i="0" u="none" strike="noStrike" cap="none">
                <a:solidFill>
                  <a:srgbClr val="000000"/>
                </a:solidFill>
                <a:latin typeface="Arial"/>
                <a:ea typeface="Arial"/>
                <a:cs typeface="Arial"/>
                <a:sym typeface="Arial"/>
              </a:defRPr>
            </a:lvl6pPr>
            <a:lvl7pPr marL="2743200" marR="0" lvl="6" indent="0" algn="ctr" rtl="0">
              <a:lnSpc>
                <a:spcPct val="100000"/>
              </a:lnSpc>
              <a:spcBef>
                <a:spcPts val="0"/>
              </a:spcBef>
              <a:spcAft>
                <a:spcPts val="0"/>
              </a:spcAft>
              <a:buClr>
                <a:srgbClr val="000000"/>
              </a:buClr>
              <a:buFont typeface="Arial"/>
              <a:buNone/>
              <a:defRPr sz="2100" b="0" i="0" u="none" strike="noStrike" cap="none">
                <a:solidFill>
                  <a:srgbClr val="000000"/>
                </a:solidFill>
                <a:latin typeface="Arial"/>
                <a:ea typeface="Arial"/>
                <a:cs typeface="Arial"/>
                <a:sym typeface="Arial"/>
              </a:defRPr>
            </a:lvl7pPr>
            <a:lvl8pPr marL="3200400" marR="0" lvl="7" indent="0" algn="ctr" rtl="0">
              <a:lnSpc>
                <a:spcPct val="100000"/>
              </a:lnSpc>
              <a:spcBef>
                <a:spcPts val="0"/>
              </a:spcBef>
              <a:spcAft>
                <a:spcPts val="0"/>
              </a:spcAft>
              <a:buClr>
                <a:srgbClr val="000000"/>
              </a:buClr>
              <a:buFont typeface="Arial"/>
              <a:buNone/>
              <a:defRPr sz="2100" b="0" i="0" u="none" strike="noStrike" cap="none">
                <a:solidFill>
                  <a:srgbClr val="000000"/>
                </a:solidFill>
                <a:latin typeface="Arial"/>
                <a:ea typeface="Arial"/>
                <a:cs typeface="Arial"/>
                <a:sym typeface="Arial"/>
              </a:defRPr>
            </a:lvl8pPr>
            <a:lvl9pPr marL="3657600" marR="0" lvl="8" indent="0" algn="ctr" rtl="0">
              <a:lnSpc>
                <a:spcPct val="100000"/>
              </a:lnSpc>
              <a:spcBef>
                <a:spcPts val="0"/>
              </a:spcBef>
              <a:spcAft>
                <a:spcPts val="0"/>
              </a:spcAft>
              <a:buClr>
                <a:srgbClr val="000000"/>
              </a:buClr>
              <a:buFont typeface="Arial"/>
              <a:buNone/>
              <a:defRPr sz="2100" b="0" i="0" u="none" strike="noStrike" cap="none">
                <a:solidFill>
                  <a:srgbClr val="000000"/>
                </a:solidFill>
                <a:latin typeface="Arial"/>
                <a:ea typeface="Arial"/>
                <a:cs typeface="Arial"/>
                <a:sym typeface="Arial"/>
              </a:defRPr>
            </a:lvl9pPr>
          </a:lstStyle>
          <a:p>
            <a:r>
              <a:rPr lang="en-US"/>
              <a:t>Click to edit Master subtitle style</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Cover Intro Option 2">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311700" y="1283225"/>
            <a:ext cx="8520599" cy="57269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Arial"/>
              <a:buNone/>
              <a:defRPr sz="7200" b="1" i="0" u="none" strike="noStrike" cap="none">
                <a:solidFill>
                  <a:schemeClr val="dk1"/>
                </a:solidFill>
                <a:latin typeface="Arial"/>
                <a:ea typeface="Arial"/>
                <a:cs typeface="Arial"/>
                <a:sym typeface="Arial"/>
              </a:defRPr>
            </a:lvl1pPr>
            <a:lvl2pPr lvl="1" indent="0" rtl="0">
              <a:spcBef>
                <a:spcPts val="0"/>
              </a:spcBef>
              <a:buClr>
                <a:schemeClr val="dk1"/>
              </a:buClr>
              <a:buFont typeface="Arial"/>
              <a:buNone/>
              <a:defRPr sz="2800" b="1">
                <a:solidFill>
                  <a:schemeClr val="dk1"/>
                </a:solidFill>
              </a:defRPr>
            </a:lvl2pPr>
            <a:lvl3pPr lvl="2" indent="0" rtl="0">
              <a:spcBef>
                <a:spcPts val="0"/>
              </a:spcBef>
              <a:buClr>
                <a:schemeClr val="dk1"/>
              </a:buClr>
              <a:buFont typeface="Arial"/>
              <a:buNone/>
              <a:defRPr sz="2800" b="1">
                <a:solidFill>
                  <a:schemeClr val="dk1"/>
                </a:solidFill>
              </a:defRPr>
            </a:lvl3pPr>
            <a:lvl4pPr lvl="3" indent="0" rtl="0">
              <a:spcBef>
                <a:spcPts val="0"/>
              </a:spcBef>
              <a:buClr>
                <a:schemeClr val="dk1"/>
              </a:buClr>
              <a:buFont typeface="Arial"/>
              <a:buNone/>
              <a:defRPr sz="2800" b="1">
                <a:solidFill>
                  <a:schemeClr val="dk1"/>
                </a:solidFill>
              </a:defRPr>
            </a:lvl4pPr>
            <a:lvl5pPr lvl="4" indent="0" rtl="0">
              <a:spcBef>
                <a:spcPts val="0"/>
              </a:spcBef>
              <a:buClr>
                <a:schemeClr val="dk1"/>
              </a:buClr>
              <a:buFont typeface="Arial"/>
              <a:buNone/>
              <a:defRPr sz="2800" b="1">
                <a:solidFill>
                  <a:schemeClr val="dk1"/>
                </a:solidFill>
              </a:defRPr>
            </a:lvl5pPr>
            <a:lvl6pPr lvl="5" indent="0" rtl="0">
              <a:spcBef>
                <a:spcPts val="0"/>
              </a:spcBef>
              <a:buClr>
                <a:schemeClr val="dk1"/>
              </a:buClr>
              <a:buFont typeface="Arial"/>
              <a:buNone/>
              <a:defRPr sz="2800" b="1">
                <a:solidFill>
                  <a:schemeClr val="dk1"/>
                </a:solidFill>
              </a:defRPr>
            </a:lvl6pPr>
            <a:lvl7pPr lvl="6" indent="0" rtl="0">
              <a:spcBef>
                <a:spcPts val="0"/>
              </a:spcBef>
              <a:buClr>
                <a:schemeClr val="dk1"/>
              </a:buClr>
              <a:buFont typeface="Arial"/>
              <a:buNone/>
              <a:defRPr sz="2800" b="1">
                <a:solidFill>
                  <a:schemeClr val="dk1"/>
                </a:solidFill>
              </a:defRPr>
            </a:lvl7pPr>
            <a:lvl8pPr lvl="7" indent="0" rtl="0">
              <a:spcBef>
                <a:spcPts val="0"/>
              </a:spcBef>
              <a:buClr>
                <a:schemeClr val="dk1"/>
              </a:buClr>
              <a:buFont typeface="Arial"/>
              <a:buNone/>
              <a:defRPr sz="2800" b="1">
                <a:solidFill>
                  <a:schemeClr val="dk1"/>
                </a:solidFill>
              </a:defRPr>
            </a:lvl8pPr>
            <a:lvl9pPr lvl="8" indent="0" rtl="0">
              <a:spcBef>
                <a:spcPts val="0"/>
              </a:spcBef>
              <a:buClr>
                <a:schemeClr val="dk1"/>
              </a:buClr>
              <a:buFont typeface="Arial"/>
              <a:buNone/>
              <a:defRPr sz="2800" b="1">
                <a:solidFill>
                  <a:schemeClr val="dk1"/>
                </a:solidFill>
              </a:defRPr>
            </a:lvl9pPr>
          </a:lstStyle>
          <a:p>
            <a:endParaRPr/>
          </a:p>
        </p:txBody>
      </p:sp>
      <p:sp>
        <p:nvSpPr>
          <p:cNvPr id="70" name="Shape 70"/>
          <p:cNvSpPr txBox="1">
            <a:spLocks noGrp="1"/>
          </p:cNvSpPr>
          <p:nvPr>
            <p:ph type="subTitle" idx="1"/>
          </p:nvPr>
        </p:nvSpPr>
        <p:spPr>
          <a:xfrm>
            <a:off x="360625" y="1005325"/>
            <a:ext cx="7508700" cy="3570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000000"/>
              </a:buClr>
              <a:buFont typeface="Arial"/>
              <a:buNone/>
              <a:defRPr sz="1400" b="1"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1"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1"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1"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1"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1"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1"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1"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1" i="0" u="none" strike="noStrike" cap="none">
                <a:solidFill>
                  <a:srgbClr val="000000"/>
                </a:solidFill>
                <a:latin typeface="Arial"/>
                <a:ea typeface="Arial"/>
                <a:cs typeface="Arial"/>
                <a:sym typeface="Arial"/>
              </a:defRPr>
            </a:lvl9pPr>
          </a:lstStyle>
          <a:p>
            <a:endParaRPr/>
          </a:p>
        </p:txBody>
      </p:sp>
      <p:pic>
        <p:nvPicPr>
          <p:cNvPr id="71" name="Shape 71"/>
          <p:cNvPicPr preferRelativeResize="0"/>
          <p:nvPr/>
        </p:nvPicPr>
        <p:blipFill>
          <a:blip r:embed="rId2">
            <a:extLst>
              <a:ext uri="{28A0092B-C50C-407E-A947-70E740481C1C}">
                <a14:useLocalDpi xmlns:a14="http://schemas.microsoft.com/office/drawing/2010/main" val="0"/>
              </a:ext>
            </a:extLst>
          </a:blip>
          <a:stretch>
            <a:fillRect/>
          </a:stretch>
        </p:blipFill>
        <p:spPr>
          <a:xfrm>
            <a:off x="198103" y="3799423"/>
            <a:ext cx="3403243" cy="961499"/>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Gold chapter break or bold statement gold">
    <p:bg>
      <p:bgPr>
        <a:solidFill>
          <a:schemeClr val="accent1"/>
        </a:solidFill>
        <a:effectLst/>
      </p:bgPr>
    </p:bg>
    <p:spTree>
      <p:nvGrpSpPr>
        <p:cNvPr id="1" name="Shape 76"/>
        <p:cNvGrpSpPr/>
        <p:nvPr/>
      </p:nvGrpSpPr>
      <p:grpSpPr>
        <a:xfrm>
          <a:off x="0" y="0"/>
          <a:ext cx="0" cy="0"/>
          <a:chOff x="0" y="0"/>
          <a:chExt cx="0" cy="0"/>
        </a:xfrm>
      </p:grpSpPr>
      <p:sp>
        <p:nvSpPr>
          <p:cNvPr id="77" name="Shape 77"/>
          <p:cNvSpPr txBox="1">
            <a:spLocks noGrp="1"/>
          </p:cNvSpPr>
          <p:nvPr>
            <p:ph type="title"/>
          </p:nvPr>
        </p:nvSpPr>
        <p:spPr>
          <a:xfrm>
            <a:off x="311700" y="826025"/>
            <a:ext cx="6246299" cy="57269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Arial"/>
              <a:buNone/>
              <a:defRPr sz="6200" b="1" i="0" u="none" strike="noStrike" cap="none">
                <a:solidFill>
                  <a:schemeClr val="dk1"/>
                </a:solidFill>
                <a:latin typeface="Arial"/>
                <a:ea typeface="Arial"/>
                <a:cs typeface="Arial"/>
                <a:sym typeface="Arial"/>
              </a:defRPr>
            </a:lvl1pPr>
            <a:lvl2pPr lvl="1" indent="0" rtl="0">
              <a:spcBef>
                <a:spcPts val="0"/>
              </a:spcBef>
              <a:buClr>
                <a:schemeClr val="dk1"/>
              </a:buClr>
              <a:buFont typeface="Arial"/>
              <a:buNone/>
              <a:defRPr sz="6200" b="1">
                <a:solidFill>
                  <a:schemeClr val="dk1"/>
                </a:solidFill>
              </a:defRPr>
            </a:lvl2pPr>
            <a:lvl3pPr lvl="2" indent="0" rtl="0">
              <a:spcBef>
                <a:spcPts val="0"/>
              </a:spcBef>
              <a:buClr>
                <a:schemeClr val="dk1"/>
              </a:buClr>
              <a:buFont typeface="Arial"/>
              <a:buNone/>
              <a:defRPr sz="6200" b="1">
                <a:solidFill>
                  <a:schemeClr val="dk1"/>
                </a:solidFill>
              </a:defRPr>
            </a:lvl3pPr>
            <a:lvl4pPr lvl="3" indent="0" rtl="0">
              <a:spcBef>
                <a:spcPts val="0"/>
              </a:spcBef>
              <a:buClr>
                <a:schemeClr val="dk1"/>
              </a:buClr>
              <a:buFont typeface="Arial"/>
              <a:buNone/>
              <a:defRPr sz="6200" b="1">
                <a:solidFill>
                  <a:schemeClr val="dk1"/>
                </a:solidFill>
              </a:defRPr>
            </a:lvl4pPr>
            <a:lvl5pPr lvl="4" indent="0" rtl="0">
              <a:spcBef>
                <a:spcPts val="0"/>
              </a:spcBef>
              <a:buClr>
                <a:schemeClr val="dk1"/>
              </a:buClr>
              <a:buFont typeface="Arial"/>
              <a:buNone/>
              <a:defRPr sz="6200" b="1">
                <a:solidFill>
                  <a:schemeClr val="dk1"/>
                </a:solidFill>
              </a:defRPr>
            </a:lvl5pPr>
            <a:lvl6pPr lvl="5" indent="0" rtl="0">
              <a:spcBef>
                <a:spcPts val="0"/>
              </a:spcBef>
              <a:buClr>
                <a:schemeClr val="dk1"/>
              </a:buClr>
              <a:buFont typeface="Arial"/>
              <a:buNone/>
              <a:defRPr sz="6200" b="1">
                <a:solidFill>
                  <a:schemeClr val="dk1"/>
                </a:solidFill>
              </a:defRPr>
            </a:lvl6pPr>
            <a:lvl7pPr lvl="6" indent="0" rtl="0">
              <a:spcBef>
                <a:spcPts val="0"/>
              </a:spcBef>
              <a:buClr>
                <a:schemeClr val="dk1"/>
              </a:buClr>
              <a:buFont typeface="Arial"/>
              <a:buNone/>
              <a:defRPr sz="6200" b="1">
                <a:solidFill>
                  <a:schemeClr val="dk1"/>
                </a:solidFill>
              </a:defRPr>
            </a:lvl7pPr>
            <a:lvl8pPr lvl="7" indent="0" rtl="0">
              <a:spcBef>
                <a:spcPts val="0"/>
              </a:spcBef>
              <a:buClr>
                <a:schemeClr val="dk1"/>
              </a:buClr>
              <a:buFont typeface="Arial"/>
              <a:buNone/>
              <a:defRPr sz="6200" b="1">
                <a:solidFill>
                  <a:schemeClr val="dk1"/>
                </a:solidFill>
              </a:defRPr>
            </a:lvl8pPr>
            <a:lvl9pPr lvl="8" indent="0" rtl="0">
              <a:spcBef>
                <a:spcPts val="0"/>
              </a:spcBef>
              <a:buClr>
                <a:schemeClr val="dk1"/>
              </a:buClr>
              <a:buFont typeface="Arial"/>
              <a:buNone/>
              <a:defRPr sz="6200" b="1">
                <a:solidFill>
                  <a:schemeClr val="dk1"/>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Chapter break agenda">
    <p:bg>
      <p:bgPr>
        <a:solidFill>
          <a:srgbClr val="000000"/>
        </a:solidFill>
        <a:effectLst/>
      </p:bgPr>
    </p:bg>
    <p:spTree>
      <p:nvGrpSpPr>
        <p:cNvPr id="1" name="Shape 12"/>
        <p:cNvGrpSpPr/>
        <p:nvPr/>
      </p:nvGrpSpPr>
      <p:grpSpPr>
        <a:xfrm>
          <a:off x="0" y="0"/>
          <a:ext cx="0" cy="0"/>
          <a:chOff x="0" y="0"/>
          <a:chExt cx="0" cy="0"/>
        </a:xfrm>
      </p:grpSpPr>
      <p:sp>
        <p:nvSpPr>
          <p:cNvPr id="13" name="Shape 13"/>
          <p:cNvSpPr txBox="1">
            <a:spLocks noGrp="1"/>
          </p:cNvSpPr>
          <p:nvPr>
            <p:ph type="title"/>
          </p:nvPr>
        </p:nvSpPr>
        <p:spPr>
          <a:xfrm>
            <a:off x="464100" y="2045225"/>
            <a:ext cx="2787600" cy="572700"/>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rgbClr val="FFFFFF"/>
              </a:buClr>
              <a:buSzPct val="100000"/>
              <a:buFont typeface="Arial"/>
              <a:buNone/>
              <a:defRPr sz="4800" b="1" i="0" u="none" strike="noStrike" cap="none">
                <a:solidFill>
                  <a:srgbClr val="FFFFFF"/>
                </a:solidFill>
                <a:latin typeface="Arial"/>
                <a:ea typeface="Arial"/>
                <a:cs typeface="Arial"/>
                <a:sym typeface="Arial"/>
              </a:defRPr>
            </a:lvl1pPr>
            <a:lvl2pPr lvl="1" indent="0" algn="r" rtl="0">
              <a:spcBef>
                <a:spcPts val="0"/>
              </a:spcBef>
              <a:buClr>
                <a:srgbClr val="FFFFFF"/>
              </a:buClr>
              <a:buSzPct val="100000"/>
              <a:buFont typeface="Arial"/>
              <a:buNone/>
              <a:defRPr sz="4800" b="1">
                <a:solidFill>
                  <a:srgbClr val="FFFFFF"/>
                </a:solidFill>
              </a:defRPr>
            </a:lvl2pPr>
            <a:lvl3pPr lvl="2" indent="0" algn="r" rtl="0">
              <a:spcBef>
                <a:spcPts val="0"/>
              </a:spcBef>
              <a:buClr>
                <a:srgbClr val="FFFFFF"/>
              </a:buClr>
              <a:buSzPct val="100000"/>
              <a:buFont typeface="Arial"/>
              <a:buNone/>
              <a:defRPr sz="4800" b="1">
                <a:solidFill>
                  <a:srgbClr val="FFFFFF"/>
                </a:solidFill>
              </a:defRPr>
            </a:lvl3pPr>
            <a:lvl4pPr lvl="3" indent="0" algn="r" rtl="0">
              <a:spcBef>
                <a:spcPts val="0"/>
              </a:spcBef>
              <a:buClr>
                <a:srgbClr val="FFFFFF"/>
              </a:buClr>
              <a:buSzPct val="100000"/>
              <a:buFont typeface="Arial"/>
              <a:buNone/>
              <a:defRPr sz="4800" b="1">
                <a:solidFill>
                  <a:srgbClr val="FFFFFF"/>
                </a:solidFill>
              </a:defRPr>
            </a:lvl4pPr>
            <a:lvl5pPr lvl="4" indent="0" algn="r" rtl="0">
              <a:spcBef>
                <a:spcPts val="0"/>
              </a:spcBef>
              <a:buClr>
                <a:srgbClr val="FFFFFF"/>
              </a:buClr>
              <a:buSzPct val="100000"/>
              <a:buFont typeface="Arial"/>
              <a:buNone/>
              <a:defRPr sz="4800" b="1">
                <a:solidFill>
                  <a:srgbClr val="FFFFFF"/>
                </a:solidFill>
              </a:defRPr>
            </a:lvl5pPr>
            <a:lvl6pPr lvl="5" indent="0" algn="r" rtl="0">
              <a:spcBef>
                <a:spcPts val="0"/>
              </a:spcBef>
              <a:buClr>
                <a:srgbClr val="FFFFFF"/>
              </a:buClr>
              <a:buSzPct val="100000"/>
              <a:buFont typeface="Arial"/>
              <a:buNone/>
              <a:defRPr sz="4800" b="1">
                <a:solidFill>
                  <a:srgbClr val="FFFFFF"/>
                </a:solidFill>
              </a:defRPr>
            </a:lvl6pPr>
            <a:lvl7pPr lvl="6" indent="0" algn="r" rtl="0">
              <a:spcBef>
                <a:spcPts val="0"/>
              </a:spcBef>
              <a:buClr>
                <a:srgbClr val="FFFFFF"/>
              </a:buClr>
              <a:buSzPct val="100000"/>
              <a:buFont typeface="Arial"/>
              <a:buNone/>
              <a:defRPr sz="4800" b="1">
                <a:solidFill>
                  <a:srgbClr val="FFFFFF"/>
                </a:solidFill>
              </a:defRPr>
            </a:lvl7pPr>
            <a:lvl8pPr lvl="7" indent="0" algn="r" rtl="0">
              <a:spcBef>
                <a:spcPts val="0"/>
              </a:spcBef>
              <a:buClr>
                <a:srgbClr val="FFFFFF"/>
              </a:buClr>
              <a:buSzPct val="100000"/>
              <a:buFont typeface="Arial"/>
              <a:buNone/>
              <a:defRPr sz="4800" b="1">
                <a:solidFill>
                  <a:srgbClr val="FFFFFF"/>
                </a:solidFill>
              </a:defRPr>
            </a:lvl8pPr>
            <a:lvl9pPr lvl="8" indent="0" algn="r" rtl="0">
              <a:spcBef>
                <a:spcPts val="0"/>
              </a:spcBef>
              <a:buClr>
                <a:srgbClr val="FFFFFF"/>
              </a:buClr>
              <a:buSzPct val="100000"/>
              <a:buFont typeface="Arial"/>
              <a:buNone/>
              <a:defRPr sz="4800" b="1">
                <a:solidFill>
                  <a:srgbClr val="FFFFFF"/>
                </a:solidFill>
              </a:defRPr>
            </a:lvl9pPr>
          </a:lstStyle>
          <a:p>
            <a:r>
              <a:rPr lang="en-US"/>
              <a:t>Click to edit Master title style</a:t>
            </a:r>
            <a:endParaRPr/>
          </a:p>
        </p:txBody>
      </p:sp>
      <p:sp>
        <p:nvSpPr>
          <p:cNvPr id="14" name="Shape 14"/>
          <p:cNvSpPr txBox="1"/>
          <p:nvPr/>
        </p:nvSpPr>
        <p:spPr>
          <a:xfrm>
            <a:off x="3664989" y="371598"/>
            <a:ext cx="1057200" cy="3531600"/>
          </a:xfrm>
          <a:prstGeom prst="rect">
            <a:avLst/>
          </a:prstGeom>
          <a:noFill/>
          <a:ln>
            <a:noFill/>
          </a:ln>
        </p:spPr>
        <p:txBody>
          <a:bodyPr lIns="68575" tIns="34275" rIns="68575" bIns="34275" anchor="t" anchorCtr="0">
            <a:noAutofit/>
          </a:bodyPr>
          <a:lstStyle/>
          <a:p>
            <a:pPr marL="0" marR="0" lvl="0" indent="0" algn="l" rtl="0">
              <a:spcBef>
                <a:spcPts val="0"/>
              </a:spcBef>
              <a:spcAft>
                <a:spcPts val="0"/>
              </a:spcAft>
              <a:buSzPct val="25000"/>
              <a:buNone/>
            </a:pPr>
            <a:r>
              <a:rPr lang="en" sz="22500" b="0" i="0" u="none" strike="noStrike" cap="none">
                <a:solidFill>
                  <a:schemeClr val="accent1"/>
                </a:solidFill>
                <a:latin typeface="Arial"/>
                <a:ea typeface="Arial"/>
                <a:cs typeface="Arial"/>
                <a:sym typeface="Arial"/>
              </a:rPr>
              <a:t>{</a:t>
            </a:r>
          </a:p>
        </p:txBody>
      </p:sp>
      <p:sp>
        <p:nvSpPr>
          <p:cNvPr id="15" name="Shape 15"/>
          <p:cNvSpPr txBox="1">
            <a:spLocks noGrp="1"/>
          </p:cNvSpPr>
          <p:nvPr>
            <p:ph type="subTitle" idx="1"/>
          </p:nvPr>
        </p:nvSpPr>
        <p:spPr>
          <a:xfrm>
            <a:off x="4925925" y="1039900"/>
            <a:ext cx="3589500" cy="2755800"/>
          </a:xfrm>
          <a:prstGeom prst="rect">
            <a:avLst/>
          </a:prstGeom>
        </p:spPr>
        <p:txBody>
          <a:bodyPr lIns="91425" tIns="91425" rIns="91425" bIns="91425" anchor="ctr" anchorCtr="0"/>
          <a:lstStyle>
            <a:lvl1pPr marL="457200" lvl="0" indent="-228600">
              <a:spcBef>
                <a:spcPts val="0"/>
              </a:spcBef>
              <a:buNone/>
              <a:defRPr b="1">
                <a:solidFill>
                  <a:srgbClr val="FFFFFF"/>
                </a:solidFill>
              </a:defRPr>
            </a:lvl1pPr>
            <a:lvl2pPr lvl="1">
              <a:spcBef>
                <a:spcPts val="0"/>
              </a:spcBef>
              <a:buNone/>
              <a:defRPr b="1">
                <a:solidFill>
                  <a:srgbClr val="FFFFFF"/>
                </a:solidFill>
              </a:defRPr>
            </a:lvl2pPr>
            <a:lvl3pPr lvl="2">
              <a:spcBef>
                <a:spcPts val="0"/>
              </a:spcBef>
              <a:buNone/>
              <a:defRPr b="1">
                <a:solidFill>
                  <a:srgbClr val="FFFFFF"/>
                </a:solidFill>
              </a:defRPr>
            </a:lvl3pPr>
            <a:lvl4pPr lvl="3">
              <a:spcBef>
                <a:spcPts val="0"/>
              </a:spcBef>
              <a:buNone/>
              <a:defRPr b="1">
                <a:solidFill>
                  <a:srgbClr val="FFFFFF"/>
                </a:solidFill>
              </a:defRPr>
            </a:lvl4pPr>
            <a:lvl5pPr lvl="4">
              <a:spcBef>
                <a:spcPts val="0"/>
              </a:spcBef>
              <a:buNone/>
              <a:defRPr b="1">
                <a:solidFill>
                  <a:srgbClr val="FFFFFF"/>
                </a:solidFill>
              </a:defRPr>
            </a:lvl5pPr>
            <a:lvl6pPr lvl="5">
              <a:spcBef>
                <a:spcPts val="0"/>
              </a:spcBef>
              <a:buNone/>
              <a:defRPr b="1">
                <a:solidFill>
                  <a:srgbClr val="FFFFFF"/>
                </a:solidFill>
              </a:defRPr>
            </a:lvl6pPr>
            <a:lvl7pPr lvl="6">
              <a:spcBef>
                <a:spcPts val="0"/>
              </a:spcBef>
              <a:buNone/>
              <a:defRPr b="1">
                <a:solidFill>
                  <a:srgbClr val="FFFFFF"/>
                </a:solidFill>
              </a:defRPr>
            </a:lvl7pPr>
            <a:lvl8pPr lvl="7">
              <a:spcBef>
                <a:spcPts val="0"/>
              </a:spcBef>
              <a:buNone/>
              <a:defRPr b="1">
                <a:solidFill>
                  <a:srgbClr val="FFFFFF"/>
                </a:solidFill>
              </a:defRPr>
            </a:lvl8pPr>
            <a:lvl9pPr lvl="8">
              <a:spcBef>
                <a:spcPts val="0"/>
              </a:spcBef>
              <a:buNone/>
              <a:defRPr b="1">
                <a:solidFill>
                  <a:srgbClr val="FFFFFF"/>
                </a:solidFill>
              </a:defRPr>
            </a:lvl9pPr>
          </a:lstStyle>
          <a:p>
            <a:r>
              <a:rPr lang="en-US"/>
              <a:t>Click to edit Master subtitle style</a:t>
            </a: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Chapter break bar">
    <p:spTree>
      <p:nvGrpSpPr>
        <p:cNvPr id="1" name="Shape 82"/>
        <p:cNvGrpSpPr/>
        <p:nvPr/>
      </p:nvGrpSpPr>
      <p:grpSpPr>
        <a:xfrm>
          <a:off x="0" y="0"/>
          <a:ext cx="0" cy="0"/>
          <a:chOff x="0" y="0"/>
          <a:chExt cx="0" cy="0"/>
        </a:xfrm>
      </p:grpSpPr>
      <p:sp>
        <p:nvSpPr>
          <p:cNvPr id="83" name="Shape 83"/>
          <p:cNvSpPr/>
          <p:nvPr/>
        </p:nvSpPr>
        <p:spPr>
          <a:xfrm>
            <a:off x="0" y="1314450"/>
            <a:ext cx="9144000" cy="1543200"/>
          </a:xfrm>
          <a:prstGeom prst="rect">
            <a:avLst/>
          </a:prstGeom>
          <a:solidFill>
            <a:schemeClr val="accent1"/>
          </a:solidFill>
          <a:ln>
            <a:noFill/>
          </a:ln>
        </p:spPr>
        <p:txBody>
          <a:bodyPr lIns="121900" tIns="60925" rIns="121900" bIns="60925" anchor="ctr" anchorCtr="0">
            <a:noAutofit/>
          </a:bodyPr>
          <a:lstStyle/>
          <a:p>
            <a:pPr marL="0" marR="0" lvl="0" indent="0" algn="ctr" rtl="0">
              <a:lnSpc>
                <a:spcPct val="100000"/>
              </a:lnSpc>
              <a:spcBef>
                <a:spcPts val="0"/>
              </a:spcBef>
              <a:spcAft>
                <a:spcPts val="0"/>
              </a:spcAft>
              <a:buClr>
                <a:srgbClr val="000000"/>
              </a:buClr>
              <a:buFont typeface="Arial"/>
              <a:buNone/>
            </a:pPr>
            <a:endParaRPr sz="3700" b="1" i="0" u="none" strike="noStrike" cap="none">
              <a:solidFill>
                <a:schemeClr val="lt1"/>
              </a:solidFill>
              <a:latin typeface="Arial"/>
              <a:ea typeface="Arial"/>
              <a:cs typeface="Arial"/>
              <a:sym typeface="Arial"/>
            </a:endParaRPr>
          </a:p>
        </p:txBody>
      </p:sp>
      <p:sp>
        <p:nvSpPr>
          <p:cNvPr id="84" name="Shape 84"/>
          <p:cNvSpPr txBox="1">
            <a:spLocks noGrp="1"/>
          </p:cNvSpPr>
          <p:nvPr>
            <p:ph type="title"/>
          </p:nvPr>
        </p:nvSpPr>
        <p:spPr>
          <a:xfrm>
            <a:off x="381837" y="1600200"/>
            <a:ext cx="8112899" cy="10214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Arial"/>
              <a:buNone/>
              <a:defRPr sz="4800" b="1" i="0" u="none" strike="noStrike" cap="none">
                <a:solidFill>
                  <a:schemeClr val="dk1"/>
                </a:solidFill>
                <a:latin typeface="Arial"/>
                <a:ea typeface="Arial"/>
                <a:cs typeface="Arial"/>
                <a:sym typeface="Arial"/>
              </a:defRPr>
            </a:lvl1pPr>
            <a:lvl2pPr marL="0" marR="0" lvl="1" indent="0" algn="l" rtl="0">
              <a:spcBef>
                <a:spcPts val="0"/>
              </a:spcBef>
              <a:buClr>
                <a:schemeClr val="dk1"/>
              </a:buClr>
              <a:buFont typeface="Arial"/>
              <a:buNone/>
              <a:defRPr sz="2400" b="1">
                <a:solidFill>
                  <a:schemeClr val="dk1"/>
                </a:solidFill>
              </a:defRPr>
            </a:lvl2pPr>
            <a:lvl3pPr marL="0" marR="0" lvl="2" indent="0" algn="l" rtl="0">
              <a:spcBef>
                <a:spcPts val="0"/>
              </a:spcBef>
              <a:buClr>
                <a:schemeClr val="dk1"/>
              </a:buClr>
              <a:buFont typeface="Arial"/>
              <a:buNone/>
              <a:defRPr sz="2400" b="1">
                <a:solidFill>
                  <a:schemeClr val="dk1"/>
                </a:solidFill>
              </a:defRPr>
            </a:lvl3pPr>
            <a:lvl4pPr marL="0" marR="0" lvl="3" indent="0" algn="l" rtl="0">
              <a:spcBef>
                <a:spcPts val="0"/>
              </a:spcBef>
              <a:buClr>
                <a:schemeClr val="dk1"/>
              </a:buClr>
              <a:buFont typeface="Arial"/>
              <a:buNone/>
              <a:defRPr sz="2400" b="1">
                <a:solidFill>
                  <a:schemeClr val="dk1"/>
                </a:solidFill>
              </a:defRPr>
            </a:lvl4pPr>
            <a:lvl5pPr marL="0" marR="0" lvl="4" indent="0" algn="l" rtl="0">
              <a:spcBef>
                <a:spcPts val="0"/>
              </a:spcBef>
              <a:buClr>
                <a:schemeClr val="dk1"/>
              </a:buClr>
              <a:buFont typeface="Arial"/>
              <a:buNone/>
              <a:defRPr sz="2400" b="1">
                <a:solidFill>
                  <a:schemeClr val="dk1"/>
                </a:solidFill>
              </a:defRPr>
            </a:lvl5pPr>
            <a:lvl6pPr marL="0" marR="0" lvl="5" indent="0" algn="l" rtl="0">
              <a:spcBef>
                <a:spcPts val="0"/>
              </a:spcBef>
              <a:buClr>
                <a:schemeClr val="dk1"/>
              </a:buClr>
              <a:buFont typeface="Arial"/>
              <a:buNone/>
              <a:defRPr sz="2400" b="1">
                <a:solidFill>
                  <a:schemeClr val="dk1"/>
                </a:solidFill>
              </a:defRPr>
            </a:lvl6pPr>
            <a:lvl7pPr marL="0" marR="0" lvl="6" indent="0" algn="l" rtl="0">
              <a:spcBef>
                <a:spcPts val="0"/>
              </a:spcBef>
              <a:buClr>
                <a:schemeClr val="dk1"/>
              </a:buClr>
              <a:buFont typeface="Arial"/>
              <a:buNone/>
              <a:defRPr sz="2400" b="1">
                <a:solidFill>
                  <a:schemeClr val="dk1"/>
                </a:solidFill>
              </a:defRPr>
            </a:lvl7pPr>
            <a:lvl8pPr marL="0" marR="0" lvl="7" indent="0" algn="l" rtl="0">
              <a:spcBef>
                <a:spcPts val="0"/>
              </a:spcBef>
              <a:buClr>
                <a:schemeClr val="dk1"/>
              </a:buClr>
              <a:buFont typeface="Arial"/>
              <a:buNone/>
              <a:defRPr sz="2400" b="1">
                <a:solidFill>
                  <a:schemeClr val="dk1"/>
                </a:solidFill>
              </a:defRPr>
            </a:lvl8pPr>
            <a:lvl9pPr marL="0" marR="0" lvl="8" indent="0" algn="l" rtl="0">
              <a:spcBef>
                <a:spcPts val="0"/>
              </a:spcBef>
              <a:buClr>
                <a:schemeClr val="dk1"/>
              </a:buClr>
              <a:buFont typeface="Arial"/>
              <a:buNone/>
              <a:defRPr sz="2400" b="1">
                <a:solidFill>
                  <a:schemeClr val="dk1"/>
                </a:solidFill>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Chapter break maroon bar">
    <p:spTree>
      <p:nvGrpSpPr>
        <p:cNvPr id="1" name="Shape 85"/>
        <p:cNvGrpSpPr/>
        <p:nvPr/>
      </p:nvGrpSpPr>
      <p:grpSpPr>
        <a:xfrm>
          <a:off x="0" y="0"/>
          <a:ext cx="0" cy="0"/>
          <a:chOff x="0" y="0"/>
          <a:chExt cx="0" cy="0"/>
        </a:xfrm>
      </p:grpSpPr>
      <p:sp>
        <p:nvSpPr>
          <p:cNvPr id="86" name="Shape 86"/>
          <p:cNvSpPr/>
          <p:nvPr/>
        </p:nvSpPr>
        <p:spPr>
          <a:xfrm>
            <a:off x="0" y="1314450"/>
            <a:ext cx="9144000" cy="1543200"/>
          </a:xfrm>
          <a:prstGeom prst="rect">
            <a:avLst/>
          </a:prstGeom>
          <a:solidFill>
            <a:schemeClr val="accent2"/>
          </a:solidFill>
          <a:ln>
            <a:noFill/>
          </a:ln>
        </p:spPr>
        <p:txBody>
          <a:bodyPr lIns="121900" tIns="60925" rIns="121900" bIns="60925" anchor="ctr" anchorCtr="0">
            <a:noAutofit/>
          </a:bodyPr>
          <a:lstStyle/>
          <a:p>
            <a:pPr marL="0" marR="0" lvl="0" indent="0" algn="ctr" rtl="0">
              <a:lnSpc>
                <a:spcPct val="100000"/>
              </a:lnSpc>
              <a:spcBef>
                <a:spcPts val="0"/>
              </a:spcBef>
              <a:spcAft>
                <a:spcPts val="0"/>
              </a:spcAft>
              <a:buClr>
                <a:srgbClr val="000000"/>
              </a:buClr>
              <a:buFont typeface="Arial"/>
              <a:buNone/>
            </a:pPr>
            <a:endParaRPr sz="3700" b="1" i="0" u="none" strike="noStrike" cap="none">
              <a:solidFill>
                <a:schemeClr val="dk2"/>
              </a:solidFill>
              <a:latin typeface="Arial"/>
              <a:ea typeface="Arial"/>
              <a:cs typeface="Arial"/>
              <a:sym typeface="Arial"/>
            </a:endParaRPr>
          </a:p>
        </p:txBody>
      </p:sp>
      <p:sp>
        <p:nvSpPr>
          <p:cNvPr id="87" name="Shape 87"/>
          <p:cNvSpPr txBox="1">
            <a:spLocks noGrp="1"/>
          </p:cNvSpPr>
          <p:nvPr>
            <p:ph type="title"/>
          </p:nvPr>
        </p:nvSpPr>
        <p:spPr>
          <a:xfrm>
            <a:off x="381837" y="1600200"/>
            <a:ext cx="8112899" cy="10214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Arial"/>
              <a:buNone/>
              <a:defRPr sz="4800" b="1" i="0" u="none" strike="noStrike" cap="none">
                <a:solidFill>
                  <a:schemeClr val="lt1"/>
                </a:solidFill>
                <a:latin typeface="Arial"/>
                <a:ea typeface="Arial"/>
                <a:cs typeface="Arial"/>
                <a:sym typeface="Arial"/>
              </a:defRPr>
            </a:lvl1pPr>
            <a:lvl2pPr marL="0" marR="0" lvl="1" indent="0" algn="l" rtl="0">
              <a:spcBef>
                <a:spcPts val="0"/>
              </a:spcBef>
              <a:buClr>
                <a:schemeClr val="dk1"/>
              </a:buClr>
              <a:buFont typeface="Arial"/>
              <a:buNone/>
              <a:defRPr sz="2400" b="1">
                <a:solidFill>
                  <a:schemeClr val="dk1"/>
                </a:solidFill>
              </a:defRPr>
            </a:lvl2pPr>
            <a:lvl3pPr marL="0" marR="0" lvl="2" indent="0" algn="l" rtl="0">
              <a:spcBef>
                <a:spcPts val="0"/>
              </a:spcBef>
              <a:buClr>
                <a:schemeClr val="dk1"/>
              </a:buClr>
              <a:buFont typeface="Arial"/>
              <a:buNone/>
              <a:defRPr sz="2400" b="1">
                <a:solidFill>
                  <a:schemeClr val="dk1"/>
                </a:solidFill>
              </a:defRPr>
            </a:lvl3pPr>
            <a:lvl4pPr marL="0" marR="0" lvl="3" indent="0" algn="l" rtl="0">
              <a:spcBef>
                <a:spcPts val="0"/>
              </a:spcBef>
              <a:buClr>
                <a:schemeClr val="dk1"/>
              </a:buClr>
              <a:buFont typeface="Arial"/>
              <a:buNone/>
              <a:defRPr sz="2400" b="1">
                <a:solidFill>
                  <a:schemeClr val="dk1"/>
                </a:solidFill>
              </a:defRPr>
            </a:lvl4pPr>
            <a:lvl5pPr marL="0" marR="0" lvl="4" indent="0" algn="l" rtl="0">
              <a:spcBef>
                <a:spcPts val="0"/>
              </a:spcBef>
              <a:buClr>
                <a:schemeClr val="dk1"/>
              </a:buClr>
              <a:buFont typeface="Arial"/>
              <a:buNone/>
              <a:defRPr sz="2400" b="1">
                <a:solidFill>
                  <a:schemeClr val="dk1"/>
                </a:solidFill>
              </a:defRPr>
            </a:lvl5pPr>
            <a:lvl6pPr marL="0" marR="0" lvl="5" indent="0" algn="l" rtl="0">
              <a:spcBef>
                <a:spcPts val="0"/>
              </a:spcBef>
              <a:buClr>
                <a:schemeClr val="dk1"/>
              </a:buClr>
              <a:buFont typeface="Arial"/>
              <a:buNone/>
              <a:defRPr sz="2400" b="1">
                <a:solidFill>
                  <a:schemeClr val="dk1"/>
                </a:solidFill>
              </a:defRPr>
            </a:lvl6pPr>
            <a:lvl7pPr marL="0" marR="0" lvl="6" indent="0" algn="l" rtl="0">
              <a:spcBef>
                <a:spcPts val="0"/>
              </a:spcBef>
              <a:buClr>
                <a:schemeClr val="dk1"/>
              </a:buClr>
              <a:buFont typeface="Arial"/>
              <a:buNone/>
              <a:defRPr sz="2400" b="1">
                <a:solidFill>
                  <a:schemeClr val="dk1"/>
                </a:solidFill>
              </a:defRPr>
            </a:lvl7pPr>
            <a:lvl8pPr marL="0" marR="0" lvl="7" indent="0" algn="l" rtl="0">
              <a:spcBef>
                <a:spcPts val="0"/>
              </a:spcBef>
              <a:buClr>
                <a:schemeClr val="dk1"/>
              </a:buClr>
              <a:buFont typeface="Arial"/>
              <a:buNone/>
              <a:defRPr sz="2400" b="1">
                <a:solidFill>
                  <a:schemeClr val="dk1"/>
                </a:solidFill>
              </a:defRPr>
            </a:lvl8pPr>
            <a:lvl9pPr marL="0" marR="0" lvl="8" indent="0" algn="l" rtl="0">
              <a:spcBef>
                <a:spcPts val="0"/>
              </a:spcBef>
              <a:buClr>
                <a:schemeClr val="dk1"/>
              </a:buClr>
              <a:buFont typeface="Arial"/>
              <a:buNone/>
              <a:defRPr sz="2400" b="1">
                <a:solidFill>
                  <a:schemeClr val="dk1"/>
                </a:solidFill>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Headline with 3 column 1">
    <p:spTree>
      <p:nvGrpSpPr>
        <p:cNvPr id="1" name="Shape 88"/>
        <p:cNvGrpSpPr/>
        <p:nvPr/>
      </p:nvGrpSpPr>
      <p:grpSpPr>
        <a:xfrm>
          <a:off x="0" y="0"/>
          <a:ext cx="0" cy="0"/>
          <a:chOff x="0" y="0"/>
          <a:chExt cx="0" cy="0"/>
        </a:xfrm>
      </p:grpSpPr>
      <p:sp>
        <p:nvSpPr>
          <p:cNvPr id="89" name="Shape 89"/>
          <p:cNvSpPr txBox="1">
            <a:spLocks noGrp="1"/>
          </p:cNvSpPr>
          <p:nvPr>
            <p:ph type="title"/>
          </p:nvPr>
        </p:nvSpPr>
        <p:spPr>
          <a:xfrm>
            <a:off x="311700" y="445025"/>
            <a:ext cx="8520599" cy="57269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Arial"/>
              <a:buNone/>
              <a:defRPr sz="2800" b="1" i="0" u="none" strike="noStrike" cap="none">
                <a:solidFill>
                  <a:schemeClr val="dk1"/>
                </a:solidFill>
                <a:latin typeface="Arial"/>
                <a:ea typeface="Arial"/>
                <a:cs typeface="Arial"/>
                <a:sym typeface="Arial"/>
              </a:defRPr>
            </a:lvl1pPr>
            <a:lvl2pPr lvl="1" indent="0" rtl="0">
              <a:spcBef>
                <a:spcPts val="0"/>
              </a:spcBef>
              <a:buClr>
                <a:schemeClr val="dk1"/>
              </a:buClr>
              <a:buFont typeface="Arial"/>
              <a:buNone/>
              <a:defRPr sz="2800" b="1">
                <a:solidFill>
                  <a:schemeClr val="dk1"/>
                </a:solidFill>
              </a:defRPr>
            </a:lvl2pPr>
            <a:lvl3pPr lvl="2" indent="0" rtl="0">
              <a:spcBef>
                <a:spcPts val="0"/>
              </a:spcBef>
              <a:buClr>
                <a:schemeClr val="dk1"/>
              </a:buClr>
              <a:buFont typeface="Arial"/>
              <a:buNone/>
              <a:defRPr sz="2800" b="1">
                <a:solidFill>
                  <a:schemeClr val="dk1"/>
                </a:solidFill>
              </a:defRPr>
            </a:lvl3pPr>
            <a:lvl4pPr lvl="3" indent="0" rtl="0">
              <a:spcBef>
                <a:spcPts val="0"/>
              </a:spcBef>
              <a:buClr>
                <a:schemeClr val="dk1"/>
              </a:buClr>
              <a:buFont typeface="Arial"/>
              <a:buNone/>
              <a:defRPr sz="2800" b="1">
                <a:solidFill>
                  <a:schemeClr val="dk1"/>
                </a:solidFill>
              </a:defRPr>
            </a:lvl4pPr>
            <a:lvl5pPr lvl="4" indent="0" rtl="0">
              <a:spcBef>
                <a:spcPts val="0"/>
              </a:spcBef>
              <a:buClr>
                <a:schemeClr val="dk1"/>
              </a:buClr>
              <a:buFont typeface="Arial"/>
              <a:buNone/>
              <a:defRPr sz="2800" b="1">
                <a:solidFill>
                  <a:schemeClr val="dk1"/>
                </a:solidFill>
              </a:defRPr>
            </a:lvl5pPr>
            <a:lvl6pPr lvl="5" indent="0" rtl="0">
              <a:spcBef>
                <a:spcPts val="0"/>
              </a:spcBef>
              <a:buClr>
                <a:schemeClr val="dk1"/>
              </a:buClr>
              <a:buFont typeface="Arial"/>
              <a:buNone/>
              <a:defRPr sz="2800" b="1">
                <a:solidFill>
                  <a:schemeClr val="dk1"/>
                </a:solidFill>
              </a:defRPr>
            </a:lvl6pPr>
            <a:lvl7pPr lvl="6" indent="0" rtl="0">
              <a:spcBef>
                <a:spcPts val="0"/>
              </a:spcBef>
              <a:buClr>
                <a:schemeClr val="dk1"/>
              </a:buClr>
              <a:buFont typeface="Arial"/>
              <a:buNone/>
              <a:defRPr sz="2800" b="1">
                <a:solidFill>
                  <a:schemeClr val="dk1"/>
                </a:solidFill>
              </a:defRPr>
            </a:lvl7pPr>
            <a:lvl8pPr lvl="7" indent="0" rtl="0">
              <a:spcBef>
                <a:spcPts val="0"/>
              </a:spcBef>
              <a:buClr>
                <a:schemeClr val="dk1"/>
              </a:buClr>
              <a:buFont typeface="Arial"/>
              <a:buNone/>
              <a:defRPr sz="2800" b="1">
                <a:solidFill>
                  <a:schemeClr val="dk1"/>
                </a:solidFill>
              </a:defRPr>
            </a:lvl8pPr>
            <a:lvl9pPr lvl="8" indent="0" rtl="0">
              <a:spcBef>
                <a:spcPts val="0"/>
              </a:spcBef>
              <a:buClr>
                <a:schemeClr val="dk1"/>
              </a:buClr>
              <a:buFont typeface="Arial"/>
              <a:buNone/>
              <a:defRPr sz="2800" b="1">
                <a:solidFill>
                  <a:schemeClr val="dk1"/>
                </a:solidFill>
              </a:defRPr>
            </a:lvl9pPr>
          </a:lstStyle>
          <a:p>
            <a:endParaRPr/>
          </a:p>
        </p:txBody>
      </p:sp>
      <p:sp>
        <p:nvSpPr>
          <p:cNvPr id="90" name="Shape 90"/>
          <p:cNvSpPr txBox="1">
            <a:spLocks noGrp="1"/>
          </p:cNvSpPr>
          <p:nvPr>
            <p:ph type="body" idx="1"/>
          </p:nvPr>
        </p:nvSpPr>
        <p:spPr>
          <a:xfrm>
            <a:off x="6215500" y="1163025"/>
            <a:ext cx="2403599" cy="3201599"/>
          </a:xfrm>
          <a:prstGeom prst="rect">
            <a:avLst/>
          </a:prstGeom>
          <a:noFill/>
          <a:ln>
            <a:noFill/>
          </a:ln>
        </p:spPr>
        <p:txBody>
          <a:bodyPr lIns="91425" tIns="91425" rIns="91425" bIns="91425" anchor="t" anchorCtr="0"/>
          <a:lstStyle>
            <a:lvl1pPr marL="0" marR="0" lvl="0" indent="0" algn="l" rtl="0">
              <a:lnSpc>
                <a:spcPct val="115000"/>
              </a:lnSpc>
              <a:spcBef>
                <a:spcPts val="0"/>
              </a:spcBef>
              <a:spcAft>
                <a:spcPts val="160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15000"/>
              </a:lnSpc>
              <a:spcBef>
                <a:spcPts val="0"/>
              </a:spcBef>
              <a:spcAft>
                <a:spcPts val="1600"/>
              </a:spcAft>
              <a:buClr>
                <a:srgbClr val="000000"/>
              </a:buClr>
              <a:buFont typeface="Arial"/>
              <a:buNone/>
              <a:defRPr sz="1200" b="0" i="0" u="none" strike="noStrike" cap="none">
                <a:solidFill>
                  <a:srgbClr val="000000"/>
                </a:solidFill>
                <a:latin typeface="Arial"/>
                <a:ea typeface="Arial"/>
                <a:cs typeface="Arial"/>
                <a:sym typeface="Arial"/>
              </a:defRPr>
            </a:lvl2pPr>
            <a:lvl3pPr marL="914400" marR="0" lvl="2" indent="0" algn="l" rtl="0">
              <a:lnSpc>
                <a:spcPct val="115000"/>
              </a:lnSpc>
              <a:spcBef>
                <a:spcPts val="0"/>
              </a:spcBef>
              <a:spcAft>
                <a:spcPts val="1600"/>
              </a:spcAft>
              <a:buClr>
                <a:srgbClr val="000000"/>
              </a:buClr>
              <a:buFont typeface="Arial"/>
              <a:buNone/>
              <a:defRPr sz="1200" b="0" i="0" u="none" strike="noStrike" cap="none">
                <a:solidFill>
                  <a:srgbClr val="000000"/>
                </a:solidFill>
                <a:latin typeface="Arial"/>
                <a:ea typeface="Arial"/>
                <a:cs typeface="Arial"/>
                <a:sym typeface="Arial"/>
              </a:defRPr>
            </a:lvl3pPr>
            <a:lvl4pPr marL="1371600" marR="0" lvl="3" indent="0" algn="l" rtl="0">
              <a:lnSpc>
                <a:spcPct val="115000"/>
              </a:lnSpc>
              <a:spcBef>
                <a:spcPts val="0"/>
              </a:spcBef>
              <a:spcAft>
                <a:spcPts val="1600"/>
              </a:spcAft>
              <a:buClr>
                <a:srgbClr val="000000"/>
              </a:buClr>
              <a:buFont typeface="Arial"/>
              <a:buNone/>
              <a:defRPr sz="1200" b="0" i="0" u="none" strike="noStrike" cap="none">
                <a:solidFill>
                  <a:srgbClr val="000000"/>
                </a:solidFill>
                <a:latin typeface="Arial"/>
                <a:ea typeface="Arial"/>
                <a:cs typeface="Arial"/>
                <a:sym typeface="Arial"/>
              </a:defRPr>
            </a:lvl4pPr>
            <a:lvl5pPr marL="1828800" marR="0" lvl="4" indent="0" algn="l" rtl="0">
              <a:lnSpc>
                <a:spcPct val="115000"/>
              </a:lnSpc>
              <a:spcBef>
                <a:spcPts val="0"/>
              </a:spcBef>
              <a:spcAft>
                <a:spcPts val="1600"/>
              </a:spcAft>
              <a:buClr>
                <a:srgbClr val="000000"/>
              </a:buClr>
              <a:buFont typeface="Arial"/>
              <a:buNone/>
              <a:defRPr sz="1200" b="0" i="0" u="none" strike="noStrike" cap="none">
                <a:solidFill>
                  <a:srgbClr val="000000"/>
                </a:solidFill>
                <a:latin typeface="Arial"/>
                <a:ea typeface="Arial"/>
                <a:cs typeface="Arial"/>
                <a:sym typeface="Arial"/>
              </a:defRPr>
            </a:lvl5pPr>
            <a:lvl6pPr marL="2286000" marR="0" lvl="5" indent="0" algn="l" rtl="0">
              <a:lnSpc>
                <a:spcPct val="115000"/>
              </a:lnSpc>
              <a:spcBef>
                <a:spcPts val="0"/>
              </a:spcBef>
              <a:spcAft>
                <a:spcPts val="1600"/>
              </a:spcAft>
              <a:buClr>
                <a:srgbClr val="000000"/>
              </a:buClr>
              <a:buFont typeface="Arial"/>
              <a:buNone/>
              <a:defRPr sz="1200" b="0" i="0" u="none" strike="noStrike" cap="none">
                <a:solidFill>
                  <a:srgbClr val="000000"/>
                </a:solidFill>
                <a:latin typeface="Arial"/>
                <a:ea typeface="Arial"/>
                <a:cs typeface="Arial"/>
                <a:sym typeface="Arial"/>
              </a:defRPr>
            </a:lvl6pPr>
            <a:lvl7pPr marL="2743200" marR="0" lvl="6" indent="0" algn="l" rtl="0">
              <a:lnSpc>
                <a:spcPct val="115000"/>
              </a:lnSpc>
              <a:spcBef>
                <a:spcPts val="0"/>
              </a:spcBef>
              <a:spcAft>
                <a:spcPts val="1600"/>
              </a:spcAft>
              <a:buClr>
                <a:srgbClr val="000000"/>
              </a:buClr>
              <a:buFont typeface="Arial"/>
              <a:buNone/>
              <a:defRPr sz="1200" b="0" i="0" u="none" strike="noStrike" cap="none">
                <a:solidFill>
                  <a:srgbClr val="000000"/>
                </a:solidFill>
                <a:latin typeface="Arial"/>
                <a:ea typeface="Arial"/>
                <a:cs typeface="Arial"/>
                <a:sym typeface="Arial"/>
              </a:defRPr>
            </a:lvl7pPr>
            <a:lvl8pPr marL="3200400" marR="0" lvl="7" indent="0" algn="l" rtl="0">
              <a:lnSpc>
                <a:spcPct val="115000"/>
              </a:lnSpc>
              <a:spcBef>
                <a:spcPts val="0"/>
              </a:spcBef>
              <a:spcAft>
                <a:spcPts val="1600"/>
              </a:spcAft>
              <a:buClr>
                <a:srgbClr val="000000"/>
              </a:buClr>
              <a:buFont typeface="Arial"/>
              <a:buNone/>
              <a:defRPr sz="1200" b="0" i="0" u="none" strike="noStrike" cap="none">
                <a:solidFill>
                  <a:srgbClr val="000000"/>
                </a:solidFill>
                <a:latin typeface="Arial"/>
                <a:ea typeface="Arial"/>
                <a:cs typeface="Arial"/>
                <a:sym typeface="Arial"/>
              </a:defRPr>
            </a:lvl8pPr>
            <a:lvl9pPr marL="3657600" marR="0" lvl="8" indent="0" algn="l" rtl="0">
              <a:lnSpc>
                <a:spcPct val="115000"/>
              </a:lnSpc>
              <a:spcBef>
                <a:spcPts val="0"/>
              </a:spcBef>
              <a:spcAft>
                <a:spcPts val="1600"/>
              </a:spcAft>
              <a:buClr>
                <a:srgbClr val="000000"/>
              </a:buClr>
              <a:buFont typeface="Arial"/>
              <a:buNone/>
              <a:defRPr sz="1200" b="0" i="0" u="none" strike="noStrike" cap="none">
                <a:solidFill>
                  <a:srgbClr val="000000"/>
                </a:solidFill>
                <a:latin typeface="Arial"/>
                <a:ea typeface="Arial"/>
                <a:cs typeface="Arial"/>
                <a:sym typeface="Arial"/>
              </a:defRPr>
            </a:lvl9pPr>
          </a:lstStyle>
          <a:p>
            <a:endParaRPr/>
          </a:p>
        </p:txBody>
      </p:sp>
      <p:sp>
        <p:nvSpPr>
          <p:cNvPr id="91" name="Shape 91"/>
          <p:cNvSpPr txBox="1">
            <a:spLocks noGrp="1"/>
          </p:cNvSpPr>
          <p:nvPr>
            <p:ph type="body" idx="2"/>
          </p:nvPr>
        </p:nvSpPr>
        <p:spPr>
          <a:xfrm>
            <a:off x="3274550" y="1184665"/>
            <a:ext cx="2403599" cy="3201599"/>
          </a:xfrm>
          <a:prstGeom prst="rect">
            <a:avLst/>
          </a:prstGeom>
          <a:noFill/>
          <a:ln>
            <a:noFill/>
          </a:ln>
        </p:spPr>
        <p:txBody>
          <a:bodyPr lIns="91425" tIns="91425" rIns="91425" bIns="91425" anchor="t" anchorCtr="0"/>
          <a:lstStyle>
            <a:lvl1pPr marL="0" marR="0" lvl="0" indent="0" algn="l" rtl="0">
              <a:lnSpc>
                <a:spcPct val="115000"/>
              </a:lnSpc>
              <a:spcBef>
                <a:spcPts val="0"/>
              </a:spcBef>
              <a:spcAft>
                <a:spcPts val="160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15000"/>
              </a:lnSpc>
              <a:spcBef>
                <a:spcPts val="0"/>
              </a:spcBef>
              <a:spcAft>
                <a:spcPts val="1600"/>
              </a:spcAft>
              <a:buClr>
                <a:srgbClr val="000000"/>
              </a:buClr>
              <a:buFont typeface="Arial"/>
              <a:buNone/>
              <a:defRPr sz="1200" b="0" i="0" u="none" strike="noStrike" cap="none">
                <a:solidFill>
                  <a:srgbClr val="000000"/>
                </a:solidFill>
                <a:latin typeface="Arial"/>
                <a:ea typeface="Arial"/>
                <a:cs typeface="Arial"/>
                <a:sym typeface="Arial"/>
              </a:defRPr>
            </a:lvl2pPr>
            <a:lvl3pPr marL="914400" marR="0" lvl="2" indent="0" algn="l" rtl="0">
              <a:lnSpc>
                <a:spcPct val="115000"/>
              </a:lnSpc>
              <a:spcBef>
                <a:spcPts val="0"/>
              </a:spcBef>
              <a:spcAft>
                <a:spcPts val="1600"/>
              </a:spcAft>
              <a:buClr>
                <a:srgbClr val="000000"/>
              </a:buClr>
              <a:buFont typeface="Arial"/>
              <a:buNone/>
              <a:defRPr sz="1200" b="0" i="0" u="none" strike="noStrike" cap="none">
                <a:solidFill>
                  <a:srgbClr val="000000"/>
                </a:solidFill>
                <a:latin typeface="Arial"/>
                <a:ea typeface="Arial"/>
                <a:cs typeface="Arial"/>
                <a:sym typeface="Arial"/>
              </a:defRPr>
            </a:lvl3pPr>
            <a:lvl4pPr marL="1371600" marR="0" lvl="3" indent="0" algn="l" rtl="0">
              <a:lnSpc>
                <a:spcPct val="115000"/>
              </a:lnSpc>
              <a:spcBef>
                <a:spcPts val="0"/>
              </a:spcBef>
              <a:spcAft>
                <a:spcPts val="1600"/>
              </a:spcAft>
              <a:buClr>
                <a:srgbClr val="000000"/>
              </a:buClr>
              <a:buFont typeface="Arial"/>
              <a:buNone/>
              <a:defRPr sz="1200" b="0" i="0" u="none" strike="noStrike" cap="none">
                <a:solidFill>
                  <a:srgbClr val="000000"/>
                </a:solidFill>
                <a:latin typeface="Arial"/>
                <a:ea typeface="Arial"/>
                <a:cs typeface="Arial"/>
                <a:sym typeface="Arial"/>
              </a:defRPr>
            </a:lvl4pPr>
            <a:lvl5pPr marL="1828800" marR="0" lvl="4" indent="0" algn="l" rtl="0">
              <a:lnSpc>
                <a:spcPct val="115000"/>
              </a:lnSpc>
              <a:spcBef>
                <a:spcPts val="0"/>
              </a:spcBef>
              <a:spcAft>
                <a:spcPts val="1600"/>
              </a:spcAft>
              <a:buClr>
                <a:srgbClr val="000000"/>
              </a:buClr>
              <a:buFont typeface="Arial"/>
              <a:buNone/>
              <a:defRPr sz="1200" b="0" i="0" u="none" strike="noStrike" cap="none">
                <a:solidFill>
                  <a:srgbClr val="000000"/>
                </a:solidFill>
                <a:latin typeface="Arial"/>
                <a:ea typeface="Arial"/>
                <a:cs typeface="Arial"/>
                <a:sym typeface="Arial"/>
              </a:defRPr>
            </a:lvl5pPr>
            <a:lvl6pPr marL="2286000" marR="0" lvl="5" indent="0" algn="l" rtl="0">
              <a:lnSpc>
                <a:spcPct val="115000"/>
              </a:lnSpc>
              <a:spcBef>
                <a:spcPts val="0"/>
              </a:spcBef>
              <a:spcAft>
                <a:spcPts val="1600"/>
              </a:spcAft>
              <a:buClr>
                <a:srgbClr val="000000"/>
              </a:buClr>
              <a:buFont typeface="Arial"/>
              <a:buNone/>
              <a:defRPr sz="1200" b="0" i="0" u="none" strike="noStrike" cap="none">
                <a:solidFill>
                  <a:srgbClr val="000000"/>
                </a:solidFill>
                <a:latin typeface="Arial"/>
                <a:ea typeface="Arial"/>
                <a:cs typeface="Arial"/>
                <a:sym typeface="Arial"/>
              </a:defRPr>
            </a:lvl6pPr>
            <a:lvl7pPr marL="2743200" marR="0" lvl="6" indent="0" algn="l" rtl="0">
              <a:lnSpc>
                <a:spcPct val="115000"/>
              </a:lnSpc>
              <a:spcBef>
                <a:spcPts val="0"/>
              </a:spcBef>
              <a:spcAft>
                <a:spcPts val="1600"/>
              </a:spcAft>
              <a:buClr>
                <a:srgbClr val="000000"/>
              </a:buClr>
              <a:buFont typeface="Arial"/>
              <a:buNone/>
              <a:defRPr sz="1200" b="0" i="0" u="none" strike="noStrike" cap="none">
                <a:solidFill>
                  <a:srgbClr val="000000"/>
                </a:solidFill>
                <a:latin typeface="Arial"/>
                <a:ea typeface="Arial"/>
                <a:cs typeface="Arial"/>
                <a:sym typeface="Arial"/>
              </a:defRPr>
            </a:lvl7pPr>
            <a:lvl8pPr marL="3200400" marR="0" lvl="7" indent="0" algn="l" rtl="0">
              <a:lnSpc>
                <a:spcPct val="115000"/>
              </a:lnSpc>
              <a:spcBef>
                <a:spcPts val="0"/>
              </a:spcBef>
              <a:spcAft>
                <a:spcPts val="1600"/>
              </a:spcAft>
              <a:buClr>
                <a:srgbClr val="000000"/>
              </a:buClr>
              <a:buFont typeface="Arial"/>
              <a:buNone/>
              <a:defRPr sz="1200" b="0" i="0" u="none" strike="noStrike" cap="none">
                <a:solidFill>
                  <a:srgbClr val="000000"/>
                </a:solidFill>
                <a:latin typeface="Arial"/>
                <a:ea typeface="Arial"/>
                <a:cs typeface="Arial"/>
                <a:sym typeface="Arial"/>
              </a:defRPr>
            </a:lvl8pPr>
            <a:lvl9pPr marL="3657600" marR="0" lvl="8" indent="0" algn="l" rtl="0">
              <a:lnSpc>
                <a:spcPct val="115000"/>
              </a:lnSpc>
              <a:spcBef>
                <a:spcPts val="0"/>
              </a:spcBef>
              <a:spcAft>
                <a:spcPts val="1600"/>
              </a:spcAft>
              <a:buClr>
                <a:srgbClr val="000000"/>
              </a:buClr>
              <a:buFont typeface="Arial"/>
              <a:buNone/>
              <a:defRPr sz="1200" b="0" i="0" u="none" strike="noStrike" cap="none">
                <a:solidFill>
                  <a:srgbClr val="000000"/>
                </a:solidFill>
                <a:latin typeface="Arial"/>
                <a:ea typeface="Arial"/>
                <a:cs typeface="Arial"/>
                <a:sym typeface="Arial"/>
              </a:defRPr>
            </a:lvl9pPr>
          </a:lstStyle>
          <a:p>
            <a:endParaRPr/>
          </a:p>
        </p:txBody>
      </p:sp>
      <p:sp>
        <p:nvSpPr>
          <p:cNvPr id="92" name="Shape 92"/>
          <p:cNvSpPr txBox="1">
            <a:spLocks noGrp="1"/>
          </p:cNvSpPr>
          <p:nvPr>
            <p:ph type="body" idx="3"/>
          </p:nvPr>
        </p:nvSpPr>
        <p:spPr>
          <a:xfrm>
            <a:off x="405375" y="1204825"/>
            <a:ext cx="2403599" cy="3201599"/>
          </a:xfrm>
          <a:prstGeom prst="rect">
            <a:avLst/>
          </a:prstGeom>
          <a:noFill/>
          <a:ln>
            <a:noFill/>
          </a:ln>
        </p:spPr>
        <p:txBody>
          <a:bodyPr lIns="91425" tIns="91425" rIns="91425" bIns="91425" anchor="t" anchorCtr="0"/>
          <a:lstStyle>
            <a:lvl1pPr marL="0" marR="0" lvl="0" indent="0" algn="l" rtl="0">
              <a:lnSpc>
                <a:spcPct val="115000"/>
              </a:lnSpc>
              <a:spcBef>
                <a:spcPts val="0"/>
              </a:spcBef>
              <a:spcAft>
                <a:spcPts val="160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15000"/>
              </a:lnSpc>
              <a:spcBef>
                <a:spcPts val="0"/>
              </a:spcBef>
              <a:spcAft>
                <a:spcPts val="1600"/>
              </a:spcAft>
              <a:buClr>
                <a:srgbClr val="000000"/>
              </a:buClr>
              <a:buFont typeface="Arial"/>
              <a:buNone/>
              <a:defRPr sz="1200" b="0" i="0" u="none" strike="noStrike" cap="none">
                <a:solidFill>
                  <a:srgbClr val="000000"/>
                </a:solidFill>
                <a:latin typeface="Arial"/>
                <a:ea typeface="Arial"/>
                <a:cs typeface="Arial"/>
                <a:sym typeface="Arial"/>
              </a:defRPr>
            </a:lvl2pPr>
            <a:lvl3pPr marL="914400" marR="0" lvl="2" indent="0" algn="l" rtl="0">
              <a:lnSpc>
                <a:spcPct val="115000"/>
              </a:lnSpc>
              <a:spcBef>
                <a:spcPts val="0"/>
              </a:spcBef>
              <a:spcAft>
                <a:spcPts val="1600"/>
              </a:spcAft>
              <a:buClr>
                <a:srgbClr val="000000"/>
              </a:buClr>
              <a:buFont typeface="Arial"/>
              <a:buNone/>
              <a:defRPr sz="1200" b="0" i="0" u="none" strike="noStrike" cap="none">
                <a:solidFill>
                  <a:srgbClr val="000000"/>
                </a:solidFill>
                <a:latin typeface="Arial"/>
                <a:ea typeface="Arial"/>
                <a:cs typeface="Arial"/>
                <a:sym typeface="Arial"/>
              </a:defRPr>
            </a:lvl3pPr>
            <a:lvl4pPr marL="1371600" marR="0" lvl="3" indent="0" algn="l" rtl="0">
              <a:lnSpc>
                <a:spcPct val="115000"/>
              </a:lnSpc>
              <a:spcBef>
                <a:spcPts val="0"/>
              </a:spcBef>
              <a:spcAft>
                <a:spcPts val="1600"/>
              </a:spcAft>
              <a:buClr>
                <a:srgbClr val="000000"/>
              </a:buClr>
              <a:buFont typeface="Arial"/>
              <a:buNone/>
              <a:defRPr sz="1200" b="0" i="0" u="none" strike="noStrike" cap="none">
                <a:solidFill>
                  <a:srgbClr val="000000"/>
                </a:solidFill>
                <a:latin typeface="Arial"/>
                <a:ea typeface="Arial"/>
                <a:cs typeface="Arial"/>
                <a:sym typeface="Arial"/>
              </a:defRPr>
            </a:lvl4pPr>
            <a:lvl5pPr marL="1828800" marR="0" lvl="4" indent="0" algn="l" rtl="0">
              <a:lnSpc>
                <a:spcPct val="115000"/>
              </a:lnSpc>
              <a:spcBef>
                <a:spcPts val="0"/>
              </a:spcBef>
              <a:spcAft>
                <a:spcPts val="1600"/>
              </a:spcAft>
              <a:buClr>
                <a:srgbClr val="000000"/>
              </a:buClr>
              <a:buFont typeface="Arial"/>
              <a:buNone/>
              <a:defRPr sz="1200" b="0" i="0" u="none" strike="noStrike" cap="none">
                <a:solidFill>
                  <a:srgbClr val="000000"/>
                </a:solidFill>
                <a:latin typeface="Arial"/>
                <a:ea typeface="Arial"/>
                <a:cs typeface="Arial"/>
                <a:sym typeface="Arial"/>
              </a:defRPr>
            </a:lvl5pPr>
            <a:lvl6pPr marL="2286000" marR="0" lvl="5" indent="0" algn="l" rtl="0">
              <a:lnSpc>
                <a:spcPct val="115000"/>
              </a:lnSpc>
              <a:spcBef>
                <a:spcPts val="0"/>
              </a:spcBef>
              <a:spcAft>
                <a:spcPts val="1600"/>
              </a:spcAft>
              <a:buClr>
                <a:srgbClr val="000000"/>
              </a:buClr>
              <a:buFont typeface="Arial"/>
              <a:buNone/>
              <a:defRPr sz="1200" b="0" i="0" u="none" strike="noStrike" cap="none">
                <a:solidFill>
                  <a:srgbClr val="000000"/>
                </a:solidFill>
                <a:latin typeface="Arial"/>
                <a:ea typeface="Arial"/>
                <a:cs typeface="Arial"/>
                <a:sym typeface="Arial"/>
              </a:defRPr>
            </a:lvl6pPr>
            <a:lvl7pPr marL="2743200" marR="0" lvl="6" indent="0" algn="l" rtl="0">
              <a:lnSpc>
                <a:spcPct val="115000"/>
              </a:lnSpc>
              <a:spcBef>
                <a:spcPts val="0"/>
              </a:spcBef>
              <a:spcAft>
                <a:spcPts val="1600"/>
              </a:spcAft>
              <a:buClr>
                <a:srgbClr val="000000"/>
              </a:buClr>
              <a:buFont typeface="Arial"/>
              <a:buNone/>
              <a:defRPr sz="1200" b="0" i="0" u="none" strike="noStrike" cap="none">
                <a:solidFill>
                  <a:srgbClr val="000000"/>
                </a:solidFill>
                <a:latin typeface="Arial"/>
                <a:ea typeface="Arial"/>
                <a:cs typeface="Arial"/>
                <a:sym typeface="Arial"/>
              </a:defRPr>
            </a:lvl7pPr>
            <a:lvl8pPr marL="3200400" marR="0" lvl="7" indent="0" algn="l" rtl="0">
              <a:lnSpc>
                <a:spcPct val="115000"/>
              </a:lnSpc>
              <a:spcBef>
                <a:spcPts val="0"/>
              </a:spcBef>
              <a:spcAft>
                <a:spcPts val="1600"/>
              </a:spcAft>
              <a:buClr>
                <a:srgbClr val="000000"/>
              </a:buClr>
              <a:buFont typeface="Arial"/>
              <a:buNone/>
              <a:defRPr sz="1200" b="0" i="0" u="none" strike="noStrike" cap="none">
                <a:solidFill>
                  <a:srgbClr val="000000"/>
                </a:solidFill>
                <a:latin typeface="Arial"/>
                <a:ea typeface="Arial"/>
                <a:cs typeface="Arial"/>
                <a:sym typeface="Arial"/>
              </a:defRPr>
            </a:lvl8pPr>
            <a:lvl9pPr marL="3657600" marR="0" lvl="8" indent="0" algn="l" rtl="0">
              <a:lnSpc>
                <a:spcPct val="115000"/>
              </a:lnSpc>
              <a:spcBef>
                <a:spcPts val="0"/>
              </a:spcBef>
              <a:spcAft>
                <a:spcPts val="1600"/>
              </a:spcAft>
              <a:buClr>
                <a:srgbClr val="000000"/>
              </a:buClr>
              <a:buFont typeface="Arial"/>
              <a:buNone/>
              <a:defRPr sz="12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Headline with text 1">
    <p:spTree>
      <p:nvGrpSpPr>
        <p:cNvPr id="1" name="Shape 93"/>
        <p:cNvGrpSpPr/>
        <p:nvPr/>
      </p:nvGrpSpPr>
      <p:grpSpPr>
        <a:xfrm>
          <a:off x="0" y="0"/>
          <a:ext cx="0" cy="0"/>
          <a:chOff x="0" y="0"/>
          <a:chExt cx="0" cy="0"/>
        </a:xfrm>
      </p:grpSpPr>
      <p:sp>
        <p:nvSpPr>
          <p:cNvPr id="94" name="Shape 94"/>
          <p:cNvSpPr txBox="1">
            <a:spLocks noGrp="1"/>
          </p:cNvSpPr>
          <p:nvPr>
            <p:ph type="title"/>
          </p:nvPr>
        </p:nvSpPr>
        <p:spPr>
          <a:xfrm>
            <a:off x="311700" y="445025"/>
            <a:ext cx="8520599" cy="57269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Arial"/>
              <a:buNone/>
              <a:defRPr sz="2800" b="1" i="0" u="none" strike="noStrike" cap="none">
                <a:solidFill>
                  <a:schemeClr val="dk1"/>
                </a:solidFill>
                <a:latin typeface="Arial"/>
                <a:ea typeface="Arial"/>
                <a:cs typeface="Arial"/>
                <a:sym typeface="Arial"/>
              </a:defRPr>
            </a:lvl1pPr>
            <a:lvl2pPr lvl="1" indent="0" rtl="0">
              <a:spcBef>
                <a:spcPts val="0"/>
              </a:spcBef>
              <a:buClr>
                <a:schemeClr val="dk1"/>
              </a:buClr>
              <a:buFont typeface="Arial"/>
              <a:buNone/>
              <a:defRPr sz="2800" b="1">
                <a:solidFill>
                  <a:schemeClr val="dk1"/>
                </a:solidFill>
              </a:defRPr>
            </a:lvl2pPr>
            <a:lvl3pPr lvl="2" indent="0" rtl="0">
              <a:spcBef>
                <a:spcPts val="0"/>
              </a:spcBef>
              <a:buClr>
                <a:schemeClr val="dk1"/>
              </a:buClr>
              <a:buFont typeface="Arial"/>
              <a:buNone/>
              <a:defRPr sz="2800" b="1">
                <a:solidFill>
                  <a:schemeClr val="dk1"/>
                </a:solidFill>
              </a:defRPr>
            </a:lvl3pPr>
            <a:lvl4pPr lvl="3" indent="0" rtl="0">
              <a:spcBef>
                <a:spcPts val="0"/>
              </a:spcBef>
              <a:buClr>
                <a:schemeClr val="dk1"/>
              </a:buClr>
              <a:buFont typeface="Arial"/>
              <a:buNone/>
              <a:defRPr sz="2800" b="1">
                <a:solidFill>
                  <a:schemeClr val="dk1"/>
                </a:solidFill>
              </a:defRPr>
            </a:lvl4pPr>
            <a:lvl5pPr lvl="4" indent="0" rtl="0">
              <a:spcBef>
                <a:spcPts val="0"/>
              </a:spcBef>
              <a:buClr>
                <a:schemeClr val="dk1"/>
              </a:buClr>
              <a:buFont typeface="Arial"/>
              <a:buNone/>
              <a:defRPr sz="2800" b="1">
                <a:solidFill>
                  <a:schemeClr val="dk1"/>
                </a:solidFill>
              </a:defRPr>
            </a:lvl5pPr>
            <a:lvl6pPr lvl="5" indent="0" rtl="0">
              <a:spcBef>
                <a:spcPts val="0"/>
              </a:spcBef>
              <a:buClr>
                <a:schemeClr val="dk1"/>
              </a:buClr>
              <a:buFont typeface="Arial"/>
              <a:buNone/>
              <a:defRPr sz="2800" b="1">
                <a:solidFill>
                  <a:schemeClr val="dk1"/>
                </a:solidFill>
              </a:defRPr>
            </a:lvl6pPr>
            <a:lvl7pPr lvl="6" indent="0" rtl="0">
              <a:spcBef>
                <a:spcPts val="0"/>
              </a:spcBef>
              <a:buClr>
                <a:schemeClr val="dk1"/>
              </a:buClr>
              <a:buFont typeface="Arial"/>
              <a:buNone/>
              <a:defRPr sz="2800" b="1">
                <a:solidFill>
                  <a:schemeClr val="dk1"/>
                </a:solidFill>
              </a:defRPr>
            </a:lvl7pPr>
            <a:lvl8pPr lvl="7" indent="0" rtl="0">
              <a:spcBef>
                <a:spcPts val="0"/>
              </a:spcBef>
              <a:buClr>
                <a:schemeClr val="dk1"/>
              </a:buClr>
              <a:buFont typeface="Arial"/>
              <a:buNone/>
              <a:defRPr sz="2800" b="1">
                <a:solidFill>
                  <a:schemeClr val="dk1"/>
                </a:solidFill>
              </a:defRPr>
            </a:lvl8pPr>
            <a:lvl9pPr lvl="8" indent="0" rtl="0">
              <a:spcBef>
                <a:spcPts val="0"/>
              </a:spcBef>
              <a:buClr>
                <a:schemeClr val="dk1"/>
              </a:buClr>
              <a:buFont typeface="Arial"/>
              <a:buNone/>
              <a:defRPr sz="2800" b="1">
                <a:solidFill>
                  <a:schemeClr val="dk1"/>
                </a:solidFill>
              </a:defRPr>
            </a:lvl9pPr>
          </a:lstStyle>
          <a:p>
            <a:endParaRPr/>
          </a:p>
        </p:txBody>
      </p:sp>
      <p:sp>
        <p:nvSpPr>
          <p:cNvPr id="95" name="Shape 95"/>
          <p:cNvSpPr txBox="1">
            <a:spLocks noGrp="1"/>
          </p:cNvSpPr>
          <p:nvPr>
            <p:ph type="body" idx="1"/>
          </p:nvPr>
        </p:nvSpPr>
        <p:spPr>
          <a:xfrm>
            <a:off x="311697" y="1204825"/>
            <a:ext cx="7820400" cy="3201599"/>
          </a:xfrm>
          <a:prstGeom prst="rect">
            <a:avLst/>
          </a:prstGeom>
          <a:noFill/>
          <a:ln>
            <a:noFill/>
          </a:ln>
        </p:spPr>
        <p:txBody>
          <a:bodyPr lIns="91425" tIns="91425" rIns="91425" bIns="91425" anchor="t" anchorCtr="0"/>
          <a:lstStyle>
            <a:lvl1pPr marL="0" marR="0" lvl="0" indent="0" algn="l" rtl="0">
              <a:lnSpc>
                <a:spcPct val="115000"/>
              </a:lnSpc>
              <a:spcBef>
                <a:spcPts val="0"/>
              </a:spcBef>
              <a:spcAft>
                <a:spcPts val="160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15000"/>
              </a:lnSpc>
              <a:spcBef>
                <a:spcPts val="0"/>
              </a:spcBef>
              <a:spcAft>
                <a:spcPts val="1600"/>
              </a:spcAft>
              <a:buClr>
                <a:srgbClr val="000000"/>
              </a:buClr>
              <a:buFont typeface="Arial"/>
              <a:buNone/>
              <a:defRPr sz="1200" b="0" i="0" u="none" strike="noStrike" cap="none">
                <a:solidFill>
                  <a:srgbClr val="000000"/>
                </a:solidFill>
                <a:latin typeface="Arial"/>
                <a:ea typeface="Arial"/>
                <a:cs typeface="Arial"/>
                <a:sym typeface="Arial"/>
              </a:defRPr>
            </a:lvl2pPr>
            <a:lvl3pPr marL="914400" marR="0" lvl="2" indent="0" algn="l" rtl="0">
              <a:lnSpc>
                <a:spcPct val="115000"/>
              </a:lnSpc>
              <a:spcBef>
                <a:spcPts val="0"/>
              </a:spcBef>
              <a:spcAft>
                <a:spcPts val="1600"/>
              </a:spcAft>
              <a:buClr>
                <a:srgbClr val="000000"/>
              </a:buClr>
              <a:buFont typeface="Arial"/>
              <a:buNone/>
              <a:defRPr sz="1200" b="0" i="0" u="none" strike="noStrike" cap="none">
                <a:solidFill>
                  <a:srgbClr val="000000"/>
                </a:solidFill>
                <a:latin typeface="Arial"/>
                <a:ea typeface="Arial"/>
                <a:cs typeface="Arial"/>
                <a:sym typeface="Arial"/>
              </a:defRPr>
            </a:lvl3pPr>
            <a:lvl4pPr marL="1371600" marR="0" lvl="3" indent="0" algn="l" rtl="0">
              <a:lnSpc>
                <a:spcPct val="115000"/>
              </a:lnSpc>
              <a:spcBef>
                <a:spcPts val="0"/>
              </a:spcBef>
              <a:spcAft>
                <a:spcPts val="1600"/>
              </a:spcAft>
              <a:buClr>
                <a:srgbClr val="000000"/>
              </a:buClr>
              <a:buFont typeface="Arial"/>
              <a:buNone/>
              <a:defRPr sz="1200" b="0" i="0" u="none" strike="noStrike" cap="none">
                <a:solidFill>
                  <a:srgbClr val="000000"/>
                </a:solidFill>
                <a:latin typeface="Arial"/>
                <a:ea typeface="Arial"/>
                <a:cs typeface="Arial"/>
                <a:sym typeface="Arial"/>
              </a:defRPr>
            </a:lvl4pPr>
            <a:lvl5pPr marL="1828800" marR="0" lvl="4" indent="0" algn="l" rtl="0">
              <a:lnSpc>
                <a:spcPct val="115000"/>
              </a:lnSpc>
              <a:spcBef>
                <a:spcPts val="0"/>
              </a:spcBef>
              <a:spcAft>
                <a:spcPts val="1600"/>
              </a:spcAft>
              <a:buClr>
                <a:srgbClr val="000000"/>
              </a:buClr>
              <a:buFont typeface="Arial"/>
              <a:buNone/>
              <a:defRPr sz="1200" b="0" i="0" u="none" strike="noStrike" cap="none">
                <a:solidFill>
                  <a:srgbClr val="000000"/>
                </a:solidFill>
                <a:latin typeface="Arial"/>
                <a:ea typeface="Arial"/>
                <a:cs typeface="Arial"/>
                <a:sym typeface="Arial"/>
              </a:defRPr>
            </a:lvl5pPr>
            <a:lvl6pPr marL="2286000" marR="0" lvl="5" indent="0" algn="l" rtl="0">
              <a:lnSpc>
                <a:spcPct val="115000"/>
              </a:lnSpc>
              <a:spcBef>
                <a:spcPts val="0"/>
              </a:spcBef>
              <a:spcAft>
                <a:spcPts val="1600"/>
              </a:spcAft>
              <a:buClr>
                <a:srgbClr val="000000"/>
              </a:buClr>
              <a:buFont typeface="Arial"/>
              <a:buNone/>
              <a:defRPr sz="1200" b="0" i="0" u="none" strike="noStrike" cap="none">
                <a:solidFill>
                  <a:srgbClr val="000000"/>
                </a:solidFill>
                <a:latin typeface="Arial"/>
                <a:ea typeface="Arial"/>
                <a:cs typeface="Arial"/>
                <a:sym typeface="Arial"/>
              </a:defRPr>
            </a:lvl6pPr>
            <a:lvl7pPr marL="2743200" marR="0" lvl="6" indent="0" algn="l" rtl="0">
              <a:lnSpc>
                <a:spcPct val="115000"/>
              </a:lnSpc>
              <a:spcBef>
                <a:spcPts val="0"/>
              </a:spcBef>
              <a:spcAft>
                <a:spcPts val="1600"/>
              </a:spcAft>
              <a:buClr>
                <a:srgbClr val="000000"/>
              </a:buClr>
              <a:buFont typeface="Arial"/>
              <a:buNone/>
              <a:defRPr sz="1200" b="0" i="0" u="none" strike="noStrike" cap="none">
                <a:solidFill>
                  <a:srgbClr val="000000"/>
                </a:solidFill>
                <a:latin typeface="Arial"/>
                <a:ea typeface="Arial"/>
                <a:cs typeface="Arial"/>
                <a:sym typeface="Arial"/>
              </a:defRPr>
            </a:lvl7pPr>
            <a:lvl8pPr marL="3200400" marR="0" lvl="7" indent="0" algn="l" rtl="0">
              <a:lnSpc>
                <a:spcPct val="115000"/>
              </a:lnSpc>
              <a:spcBef>
                <a:spcPts val="0"/>
              </a:spcBef>
              <a:spcAft>
                <a:spcPts val="1600"/>
              </a:spcAft>
              <a:buClr>
                <a:srgbClr val="000000"/>
              </a:buClr>
              <a:buFont typeface="Arial"/>
              <a:buNone/>
              <a:defRPr sz="1200" b="0" i="0" u="none" strike="noStrike" cap="none">
                <a:solidFill>
                  <a:srgbClr val="000000"/>
                </a:solidFill>
                <a:latin typeface="Arial"/>
                <a:ea typeface="Arial"/>
                <a:cs typeface="Arial"/>
                <a:sym typeface="Arial"/>
              </a:defRPr>
            </a:lvl8pPr>
            <a:lvl9pPr marL="3657600" marR="0" lvl="8" indent="0" algn="l" rtl="0">
              <a:lnSpc>
                <a:spcPct val="115000"/>
              </a:lnSpc>
              <a:spcBef>
                <a:spcPts val="0"/>
              </a:spcBef>
              <a:spcAft>
                <a:spcPts val="1600"/>
              </a:spcAft>
              <a:buClr>
                <a:srgbClr val="000000"/>
              </a:buClr>
              <a:buFont typeface="Arial"/>
              <a:buNone/>
              <a:defRPr sz="12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96"/>
        <p:cNvGrpSpPr/>
        <p:nvPr/>
      </p:nvGrpSpPr>
      <p:grpSpPr>
        <a:xfrm>
          <a:off x="0" y="0"/>
          <a:ext cx="0" cy="0"/>
          <a:chOff x="0" y="0"/>
          <a:chExt cx="0" cy="0"/>
        </a:xfrm>
      </p:grpSpPr>
      <p:sp>
        <p:nvSpPr>
          <p:cNvPr id="97" name="Shape 97"/>
          <p:cNvSpPr/>
          <p:nvPr/>
        </p:nvSpPr>
        <p:spPr>
          <a:xfrm>
            <a:off x="4572000" y="-134650"/>
            <a:ext cx="4572000" cy="5277899"/>
          </a:xfrm>
          <a:prstGeom prst="rect">
            <a:avLst/>
          </a:prstGeom>
          <a:solidFill>
            <a:schemeClr val="accent1"/>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98" name="Shape 98"/>
          <p:cNvSpPr txBox="1">
            <a:spLocks noGrp="1"/>
          </p:cNvSpPr>
          <p:nvPr>
            <p:ph type="title"/>
          </p:nvPr>
        </p:nvSpPr>
        <p:spPr>
          <a:xfrm>
            <a:off x="265500" y="1233175"/>
            <a:ext cx="4045199" cy="14823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dk1"/>
              </a:buClr>
              <a:buFont typeface="Arial"/>
              <a:buNone/>
              <a:defRPr sz="4200" b="1" i="0" u="none" strike="noStrike" cap="none">
                <a:solidFill>
                  <a:schemeClr val="dk1"/>
                </a:solidFill>
                <a:latin typeface="Arial"/>
                <a:ea typeface="Arial"/>
                <a:cs typeface="Arial"/>
                <a:sym typeface="Arial"/>
              </a:defRPr>
            </a:lvl1pPr>
            <a:lvl2pPr lvl="1" indent="0" algn="ctr">
              <a:spcBef>
                <a:spcPts val="0"/>
              </a:spcBef>
              <a:buClr>
                <a:schemeClr val="dk1"/>
              </a:buClr>
              <a:buFont typeface="Arial"/>
              <a:buNone/>
              <a:defRPr sz="4200" b="1">
                <a:solidFill>
                  <a:schemeClr val="dk1"/>
                </a:solidFill>
              </a:defRPr>
            </a:lvl2pPr>
            <a:lvl3pPr lvl="2" indent="0" algn="ctr">
              <a:spcBef>
                <a:spcPts val="0"/>
              </a:spcBef>
              <a:buClr>
                <a:schemeClr val="dk1"/>
              </a:buClr>
              <a:buFont typeface="Arial"/>
              <a:buNone/>
              <a:defRPr sz="4200" b="1">
                <a:solidFill>
                  <a:schemeClr val="dk1"/>
                </a:solidFill>
              </a:defRPr>
            </a:lvl3pPr>
            <a:lvl4pPr lvl="3" indent="0" algn="ctr">
              <a:spcBef>
                <a:spcPts val="0"/>
              </a:spcBef>
              <a:buClr>
                <a:schemeClr val="dk1"/>
              </a:buClr>
              <a:buFont typeface="Arial"/>
              <a:buNone/>
              <a:defRPr sz="4200" b="1">
                <a:solidFill>
                  <a:schemeClr val="dk1"/>
                </a:solidFill>
              </a:defRPr>
            </a:lvl4pPr>
            <a:lvl5pPr lvl="4" indent="0" algn="ctr">
              <a:spcBef>
                <a:spcPts val="0"/>
              </a:spcBef>
              <a:buClr>
                <a:schemeClr val="dk1"/>
              </a:buClr>
              <a:buFont typeface="Arial"/>
              <a:buNone/>
              <a:defRPr sz="4200" b="1">
                <a:solidFill>
                  <a:schemeClr val="dk1"/>
                </a:solidFill>
              </a:defRPr>
            </a:lvl5pPr>
            <a:lvl6pPr lvl="5" indent="0" algn="ctr">
              <a:spcBef>
                <a:spcPts val="0"/>
              </a:spcBef>
              <a:buClr>
                <a:schemeClr val="dk1"/>
              </a:buClr>
              <a:buFont typeface="Arial"/>
              <a:buNone/>
              <a:defRPr sz="4200" b="1">
                <a:solidFill>
                  <a:schemeClr val="dk1"/>
                </a:solidFill>
              </a:defRPr>
            </a:lvl6pPr>
            <a:lvl7pPr lvl="6" indent="0" algn="ctr">
              <a:spcBef>
                <a:spcPts val="0"/>
              </a:spcBef>
              <a:buClr>
                <a:schemeClr val="dk1"/>
              </a:buClr>
              <a:buFont typeface="Arial"/>
              <a:buNone/>
              <a:defRPr sz="4200" b="1">
                <a:solidFill>
                  <a:schemeClr val="dk1"/>
                </a:solidFill>
              </a:defRPr>
            </a:lvl7pPr>
            <a:lvl8pPr lvl="7" indent="0" algn="ctr">
              <a:spcBef>
                <a:spcPts val="0"/>
              </a:spcBef>
              <a:buClr>
                <a:schemeClr val="dk1"/>
              </a:buClr>
              <a:buFont typeface="Arial"/>
              <a:buNone/>
              <a:defRPr sz="4200" b="1">
                <a:solidFill>
                  <a:schemeClr val="dk1"/>
                </a:solidFill>
              </a:defRPr>
            </a:lvl8pPr>
            <a:lvl9pPr lvl="8" indent="0" algn="ctr">
              <a:spcBef>
                <a:spcPts val="0"/>
              </a:spcBef>
              <a:buClr>
                <a:schemeClr val="dk1"/>
              </a:buClr>
              <a:buFont typeface="Arial"/>
              <a:buNone/>
              <a:defRPr sz="4200" b="1">
                <a:solidFill>
                  <a:schemeClr val="dk1"/>
                </a:solidFill>
              </a:defRPr>
            </a:lvl9pPr>
          </a:lstStyle>
          <a:p>
            <a:endParaRPr/>
          </a:p>
        </p:txBody>
      </p:sp>
      <p:sp>
        <p:nvSpPr>
          <p:cNvPr id="99" name="Shape 99"/>
          <p:cNvSpPr txBox="1">
            <a:spLocks noGrp="1"/>
          </p:cNvSpPr>
          <p:nvPr>
            <p:ph type="subTitle" idx="1"/>
          </p:nvPr>
        </p:nvSpPr>
        <p:spPr>
          <a:xfrm>
            <a:off x="265500" y="2803075"/>
            <a:ext cx="4045199" cy="12351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0000"/>
              </a:buClr>
              <a:buFont typeface="Arial"/>
              <a:buNone/>
              <a:defRPr sz="2100" b="0" i="0" u="none" strike="noStrike" cap="none">
                <a:solidFill>
                  <a:srgbClr val="000000"/>
                </a:solidFill>
                <a:latin typeface="Arial"/>
                <a:ea typeface="Arial"/>
                <a:cs typeface="Arial"/>
                <a:sym typeface="Arial"/>
              </a:defRPr>
            </a:lvl1pPr>
            <a:lvl2pPr marL="457200" marR="0" lvl="1" indent="0" algn="ctr" rtl="0">
              <a:lnSpc>
                <a:spcPct val="100000"/>
              </a:lnSpc>
              <a:spcBef>
                <a:spcPts val="0"/>
              </a:spcBef>
              <a:spcAft>
                <a:spcPts val="0"/>
              </a:spcAft>
              <a:buClr>
                <a:srgbClr val="000000"/>
              </a:buClr>
              <a:buFont typeface="Arial"/>
              <a:buNone/>
              <a:defRPr sz="2100" b="0" i="0" u="none" strike="noStrike" cap="none">
                <a:solidFill>
                  <a:srgbClr val="000000"/>
                </a:solidFill>
                <a:latin typeface="Arial"/>
                <a:ea typeface="Arial"/>
                <a:cs typeface="Arial"/>
                <a:sym typeface="Arial"/>
              </a:defRPr>
            </a:lvl2pPr>
            <a:lvl3pPr marL="914400" marR="0" lvl="2" indent="0" algn="ctr" rtl="0">
              <a:lnSpc>
                <a:spcPct val="100000"/>
              </a:lnSpc>
              <a:spcBef>
                <a:spcPts val="0"/>
              </a:spcBef>
              <a:spcAft>
                <a:spcPts val="0"/>
              </a:spcAft>
              <a:buClr>
                <a:srgbClr val="000000"/>
              </a:buClr>
              <a:buFont typeface="Arial"/>
              <a:buNone/>
              <a:defRPr sz="2100" b="0" i="0" u="none" strike="noStrike" cap="none">
                <a:solidFill>
                  <a:srgbClr val="000000"/>
                </a:solidFill>
                <a:latin typeface="Arial"/>
                <a:ea typeface="Arial"/>
                <a:cs typeface="Arial"/>
                <a:sym typeface="Arial"/>
              </a:defRPr>
            </a:lvl3pPr>
            <a:lvl4pPr marL="1371600" marR="0" lvl="3" indent="0" algn="ctr" rtl="0">
              <a:lnSpc>
                <a:spcPct val="100000"/>
              </a:lnSpc>
              <a:spcBef>
                <a:spcPts val="0"/>
              </a:spcBef>
              <a:spcAft>
                <a:spcPts val="0"/>
              </a:spcAft>
              <a:buClr>
                <a:srgbClr val="000000"/>
              </a:buClr>
              <a:buFont typeface="Arial"/>
              <a:buNone/>
              <a:defRPr sz="2100" b="0" i="0" u="none" strike="noStrike" cap="none">
                <a:solidFill>
                  <a:srgbClr val="000000"/>
                </a:solidFill>
                <a:latin typeface="Arial"/>
                <a:ea typeface="Arial"/>
                <a:cs typeface="Arial"/>
                <a:sym typeface="Arial"/>
              </a:defRPr>
            </a:lvl4pPr>
            <a:lvl5pPr marL="1828800" marR="0" lvl="4" indent="0" algn="ctr" rtl="0">
              <a:lnSpc>
                <a:spcPct val="100000"/>
              </a:lnSpc>
              <a:spcBef>
                <a:spcPts val="0"/>
              </a:spcBef>
              <a:spcAft>
                <a:spcPts val="0"/>
              </a:spcAft>
              <a:buClr>
                <a:srgbClr val="000000"/>
              </a:buClr>
              <a:buFont typeface="Arial"/>
              <a:buNone/>
              <a:defRPr sz="2100" b="0" i="0" u="none" strike="noStrike" cap="none">
                <a:solidFill>
                  <a:srgbClr val="000000"/>
                </a:solidFill>
                <a:latin typeface="Arial"/>
                <a:ea typeface="Arial"/>
                <a:cs typeface="Arial"/>
                <a:sym typeface="Arial"/>
              </a:defRPr>
            </a:lvl5pPr>
            <a:lvl6pPr marL="2286000" marR="0" lvl="5" indent="0" algn="ctr" rtl="0">
              <a:lnSpc>
                <a:spcPct val="100000"/>
              </a:lnSpc>
              <a:spcBef>
                <a:spcPts val="0"/>
              </a:spcBef>
              <a:spcAft>
                <a:spcPts val="0"/>
              </a:spcAft>
              <a:buClr>
                <a:srgbClr val="000000"/>
              </a:buClr>
              <a:buFont typeface="Arial"/>
              <a:buNone/>
              <a:defRPr sz="2100" b="0" i="0" u="none" strike="noStrike" cap="none">
                <a:solidFill>
                  <a:srgbClr val="000000"/>
                </a:solidFill>
                <a:latin typeface="Arial"/>
                <a:ea typeface="Arial"/>
                <a:cs typeface="Arial"/>
                <a:sym typeface="Arial"/>
              </a:defRPr>
            </a:lvl6pPr>
            <a:lvl7pPr marL="2743200" marR="0" lvl="6" indent="0" algn="ctr" rtl="0">
              <a:lnSpc>
                <a:spcPct val="100000"/>
              </a:lnSpc>
              <a:spcBef>
                <a:spcPts val="0"/>
              </a:spcBef>
              <a:spcAft>
                <a:spcPts val="0"/>
              </a:spcAft>
              <a:buClr>
                <a:srgbClr val="000000"/>
              </a:buClr>
              <a:buFont typeface="Arial"/>
              <a:buNone/>
              <a:defRPr sz="2100" b="0" i="0" u="none" strike="noStrike" cap="none">
                <a:solidFill>
                  <a:srgbClr val="000000"/>
                </a:solidFill>
                <a:latin typeface="Arial"/>
                <a:ea typeface="Arial"/>
                <a:cs typeface="Arial"/>
                <a:sym typeface="Arial"/>
              </a:defRPr>
            </a:lvl7pPr>
            <a:lvl8pPr marL="3200400" marR="0" lvl="7" indent="0" algn="ctr" rtl="0">
              <a:lnSpc>
                <a:spcPct val="100000"/>
              </a:lnSpc>
              <a:spcBef>
                <a:spcPts val="0"/>
              </a:spcBef>
              <a:spcAft>
                <a:spcPts val="0"/>
              </a:spcAft>
              <a:buClr>
                <a:srgbClr val="000000"/>
              </a:buClr>
              <a:buFont typeface="Arial"/>
              <a:buNone/>
              <a:defRPr sz="2100" b="0" i="0" u="none" strike="noStrike" cap="none">
                <a:solidFill>
                  <a:srgbClr val="000000"/>
                </a:solidFill>
                <a:latin typeface="Arial"/>
                <a:ea typeface="Arial"/>
                <a:cs typeface="Arial"/>
                <a:sym typeface="Arial"/>
              </a:defRPr>
            </a:lvl8pPr>
            <a:lvl9pPr marL="3657600" marR="0" lvl="8" indent="0" algn="ctr" rtl="0">
              <a:lnSpc>
                <a:spcPct val="100000"/>
              </a:lnSpc>
              <a:spcBef>
                <a:spcPts val="0"/>
              </a:spcBef>
              <a:spcAft>
                <a:spcPts val="0"/>
              </a:spcAft>
              <a:buClr>
                <a:srgbClr val="000000"/>
              </a:buClr>
              <a:buFont typeface="Arial"/>
              <a:buNone/>
              <a:defRPr sz="2100" b="0" i="0" u="none" strike="noStrike" cap="none">
                <a:solidFill>
                  <a:srgbClr val="000000"/>
                </a:solidFill>
                <a:latin typeface="Arial"/>
                <a:ea typeface="Arial"/>
                <a:cs typeface="Arial"/>
                <a:sym typeface="Arial"/>
              </a:defRPr>
            </a:lvl9pPr>
          </a:lstStyle>
          <a:p>
            <a:endParaRPr/>
          </a:p>
        </p:txBody>
      </p:sp>
      <p:sp>
        <p:nvSpPr>
          <p:cNvPr id="100" name="Shape 100"/>
          <p:cNvSpPr txBox="1">
            <a:spLocks noGrp="1"/>
          </p:cNvSpPr>
          <p:nvPr>
            <p:ph type="body" idx="2"/>
          </p:nvPr>
        </p:nvSpPr>
        <p:spPr>
          <a:xfrm>
            <a:off x="4939500" y="724075"/>
            <a:ext cx="3837000" cy="3695099"/>
          </a:xfrm>
          <a:prstGeom prst="rect">
            <a:avLst/>
          </a:prstGeom>
          <a:noFill/>
          <a:ln>
            <a:noFill/>
          </a:ln>
        </p:spPr>
        <p:txBody>
          <a:bodyPr lIns="91425" tIns="91425" rIns="91425" bIns="91425" anchor="ctr" anchorCtr="0"/>
          <a:lstStyle>
            <a:lvl1pPr marL="0" marR="0" lvl="0" indent="0" algn="l" rtl="0">
              <a:lnSpc>
                <a:spcPct val="115000"/>
              </a:lnSpc>
              <a:spcBef>
                <a:spcPts val="0"/>
              </a:spcBef>
              <a:spcAft>
                <a:spcPts val="1600"/>
              </a:spcAft>
              <a:buClr>
                <a:srgbClr val="000000"/>
              </a:buClr>
              <a:buFont typeface="Arial"/>
              <a:buNone/>
              <a:defRPr sz="1800" b="0" i="0" u="none" strike="noStrike" cap="none">
                <a:solidFill>
                  <a:srgbClr val="000000"/>
                </a:solidFill>
                <a:latin typeface="Arial"/>
                <a:ea typeface="Arial"/>
                <a:cs typeface="Arial"/>
                <a:sym typeface="Arial"/>
              </a:defRPr>
            </a:lvl1pPr>
            <a:lvl2pPr marL="457200" marR="0" lvl="1" indent="0" algn="l" rtl="0">
              <a:lnSpc>
                <a:spcPct val="115000"/>
              </a:lnSpc>
              <a:spcBef>
                <a:spcPts val="0"/>
              </a:spcBef>
              <a:spcAft>
                <a:spcPts val="160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15000"/>
              </a:lnSpc>
              <a:spcBef>
                <a:spcPts val="0"/>
              </a:spcBef>
              <a:spcAft>
                <a:spcPts val="160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15000"/>
              </a:lnSpc>
              <a:spcBef>
                <a:spcPts val="0"/>
              </a:spcBef>
              <a:spcAft>
                <a:spcPts val="160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15000"/>
              </a:lnSpc>
              <a:spcBef>
                <a:spcPts val="0"/>
              </a:spcBef>
              <a:spcAft>
                <a:spcPts val="160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15000"/>
              </a:lnSpc>
              <a:spcBef>
                <a:spcPts val="0"/>
              </a:spcBef>
              <a:spcAft>
                <a:spcPts val="160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15000"/>
              </a:lnSpc>
              <a:spcBef>
                <a:spcPts val="0"/>
              </a:spcBef>
              <a:spcAft>
                <a:spcPts val="160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15000"/>
              </a:lnSpc>
              <a:spcBef>
                <a:spcPts val="0"/>
              </a:spcBef>
              <a:spcAft>
                <a:spcPts val="160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15000"/>
              </a:lnSpc>
              <a:spcBef>
                <a:spcPts val="0"/>
              </a:spcBef>
              <a:spcAft>
                <a:spcPts val="160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cSld name="Headline with text">
    <p:spTree>
      <p:nvGrpSpPr>
        <p:cNvPr id="1" name="Shape 104"/>
        <p:cNvGrpSpPr/>
        <p:nvPr/>
      </p:nvGrpSpPr>
      <p:grpSpPr>
        <a:xfrm>
          <a:off x="0" y="0"/>
          <a:ext cx="0" cy="0"/>
          <a:chOff x="0" y="0"/>
          <a:chExt cx="0" cy="0"/>
        </a:xfrm>
      </p:grpSpPr>
      <p:sp>
        <p:nvSpPr>
          <p:cNvPr id="105" name="Shape 105"/>
          <p:cNvSpPr txBox="1">
            <a:spLocks noGrp="1"/>
          </p:cNvSpPr>
          <p:nvPr>
            <p:ph type="title"/>
          </p:nvPr>
        </p:nvSpPr>
        <p:spPr>
          <a:xfrm>
            <a:off x="311700" y="445025"/>
            <a:ext cx="8520599" cy="57269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Arial"/>
              <a:buNone/>
              <a:defRPr sz="2800" b="1" i="0" u="none" strike="noStrike" cap="none">
                <a:solidFill>
                  <a:schemeClr val="dk1"/>
                </a:solidFill>
                <a:latin typeface="Arial"/>
                <a:ea typeface="Arial"/>
                <a:cs typeface="Arial"/>
                <a:sym typeface="Arial"/>
              </a:defRPr>
            </a:lvl1pPr>
            <a:lvl2pPr lvl="1" indent="0">
              <a:spcBef>
                <a:spcPts val="0"/>
              </a:spcBef>
              <a:buClr>
                <a:schemeClr val="dk1"/>
              </a:buClr>
              <a:buFont typeface="Arial"/>
              <a:buNone/>
              <a:defRPr sz="2800" b="1">
                <a:solidFill>
                  <a:schemeClr val="dk1"/>
                </a:solidFill>
              </a:defRPr>
            </a:lvl2pPr>
            <a:lvl3pPr lvl="2" indent="0">
              <a:spcBef>
                <a:spcPts val="0"/>
              </a:spcBef>
              <a:buClr>
                <a:schemeClr val="dk1"/>
              </a:buClr>
              <a:buFont typeface="Arial"/>
              <a:buNone/>
              <a:defRPr sz="2800" b="1">
                <a:solidFill>
                  <a:schemeClr val="dk1"/>
                </a:solidFill>
              </a:defRPr>
            </a:lvl3pPr>
            <a:lvl4pPr lvl="3" indent="0">
              <a:spcBef>
                <a:spcPts val="0"/>
              </a:spcBef>
              <a:buClr>
                <a:schemeClr val="dk1"/>
              </a:buClr>
              <a:buFont typeface="Arial"/>
              <a:buNone/>
              <a:defRPr sz="2800" b="1">
                <a:solidFill>
                  <a:schemeClr val="dk1"/>
                </a:solidFill>
              </a:defRPr>
            </a:lvl4pPr>
            <a:lvl5pPr lvl="4" indent="0">
              <a:spcBef>
                <a:spcPts val="0"/>
              </a:spcBef>
              <a:buClr>
                <a:schemeClr val="dk1"/>
              </a:buClr>
              <a:buFont typeface="Arial"/>
              <a:buNone/>
              <a:defRPr sz="2800" b="1">
                <a:solidFill>
                  <a:schemeClr val="dk1"/>
                </a:solidFill>
              </a:defRPr>
            </a:lvl5pPr>
            <a:lvl6pPr lvl="5" indent="0">
              <a:spcBef>
                <a:spcPts val="0"/>
              </a:spcBef>
              <a:buClr>
                <a:schemeClr val="dk1"/>
              </a:buClr>
              <a:buFont typeface="Arial"/>
              <a:buNone/>
              <a:defRPr sz="2800" b="1">
                <a:solidFill>
                  <a:schemeClr val="dk1"/>
                </a:solidFill>
              </a:defRPr>
            </a:lvl6pPr>
            <a:lvl7pPr lvl="6" indent="0">
              <a:spcBef>
                <a:spcPts val="0"/>
              </a:spcBef>
              <a:buClr>
                <a:schemeClr val="dk1"/>
              </a:buClr>
              <a:buFont typeface="Arial"/>
              <a:buNone/>
              <a:defRPr sz="2800" b="1">
                <a:solidFill>
                  <a:schemeClr val="dk1"/>
                </a:solidFill>
              </a:defRPr>
            </a:lvl7pPr>
            <a:lvl8pPr lvl="7" indent="0">
              <a:spcBef>
                <a:spcPts val="0"/>
              </a:spcBef>
              <a:buClr>
                <a:schemeClr val="dk1"/>
              </a:buClr>
              <a:buFont typeface="Arial"/>
              <a:buNone/>
              <a:defRPr sz="2800" b="1">
                <a:solidFill>
                  <a:schemeClr val="dk1"/>
                </a:solidFill>
              </a:defRPr>
            </a:lvl8pPr>
            <a:lvl9pPr lvl="8" indent="0">
              <a:spcBef>
                <a:spcPts val="0"/>
              </a:spcBef>
              <a:buClr>
                <a:schemeClr val="dk1"/>
              </a:buClr>
              <a:buFont typeface="Arial"/>
              <a:buNone/>
              <a:defRPr sz="2800" b="1">
                <a:solidFill>
                  <a:schemeClr val="dk1"/>
                </a:solidFill>
              </a:defRPr>
            </a:lvl9pPr>
          </a:lstStyle>
          <a:p>
            <a:endParaRPr/>
          </a:p>
        </p:txBody>
      </p:sp>
      <p:sp>
        <p:nvSpPr>
          <p:cNvPr id="106" name="Shape 106"/>
          <p:cNvSpPr txBox="1">
            <a:spLocks noGrp="1"/>
          </p:cNvSpPr>
          <p:nvPr>
            <p:ph type="body" idx="1"/>
          </p:nvPr>
        </p:nvSpPr>
        <p:spPr>
          <a:xfrm>
            <a:off x="100575" y="1204825"/>
            <a:ext cx="8031600" cy="3201599"/>
          </a:xfrm>
          <a:prstGeom prst="rect">
            <a:avLst/>
          </a:prstGeom>
          <a:noFill/>
          <a:ln>
            <a:noFill/>
          </a:ln>
        </p:spPr>
        <p:txBody>
          <a:bodyPr lIns="91425" tIns="91425" rIns="91425" bIns="91425" anchor="t" anchorCtr="0"/>
          <a:lstStyle>
            <a:lvl1pPr marL="0" marR="0" lvl="0" indent="0" algn="l" rtl="0">
              <a:lnSpc>
                <a:spcPct val="115000"/>
              </a:lnSpc>
              <a:spcBef>
                <a:spcPts val="0"/>
              </a:spcBef>
              <a:spcAft>
                <a:spcPts val="160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15000"/>
              </a:lnSpc>
              <a:spcBef>
                <a:spcPts val="0"/>
              </a:spcBef>
              <a:spcAft>
                <a:spcPts val="1600"/>
              </a:spcAft>
              <a:buClr>
                <a:srgbClr val="000000"/>
              </a:buClr>
              <a:buFont typeface="Arial"/>
              <a:buNone/>
              <a:defRPr sz="1200" b="0" i="0" u="none" strike="noStrike" cap="none">
                <a:solidFill>
                  <a:srgbClr val="000000"/>
                </a:solidFill>
                <a:latin typeface="Arial"/>
                <a:ea typeface="Arial"/>
                <a:cs typeface="Arial"/>
                <a:sym typeface="Arial"/>
              </a:defRPr>
            </a:lvl2pPr>
            <a:lvl3pPr marL="914400" marR="0" lvl="2" indent="0" algn="l" rtl="0">
              <a:lnSpc>
                <a:spcPct val="115000"/>
              </a:lnSpc>
              <a:spcBef>
                <a:spcPts val="0"/>
              </a:spcBef>
              <a:spcAft>
                <a:spcPts val="1600"/>
              </a:spcAft>
              <a:buClr>
                <a:srgbClr val="000000"/>
              </a:buClr>
              <a:buFont typeface="Arial"/>
              <a:buNone/>
              <a:defRPr sz="1200" b="0" i="0" u="none" strike="noStrike" cap="none">
                <a:solidFill>
                  <a:srgbClr val="000000"/>
                </a:solidFill>
                <a:latin typeface="Arial"/>
                <a:ea typeface="Arial"/>
                <a:cs typeface="Arial"/>
                <a:sym typeface="Arial"/>
              </a:defRPr>
            </a:lvl3pPr>
            <a:lvl4pPr marL="1371600" marR="0" lvl="3" indent="0" algn="l" rtl="0">
              <a:lnSpc>
                <a:spcPct val="115000"/>
              </a:lnSpc>
              <a:spcBef>
                <a:spcPts val="0"/>
              </a:spcBef>
              <a:spcAft>
                <a:spcPts val="1600"/>
              </a:spcAft>
              <a:buClr>
                <a:srgbClr val="000000"/>
              </a:buClr>
              <a:buFont typeface="Arial"/>
              <a:buNone/>
              <a:defRPr sz="1200" b="0" i="0" u="none" strike="noStrike" cap="none">
                <a:solidFill>
                  <a:srgbClr val="000000"/>
                </a:solidFill>
                <a:latin typeface="Arial"/>
                <a:ea typeface="Arial"/>
                <a:cs typeface="Arial"/>
                <a:sym typeface="Arial"/>
              </a:defRPr>
            </a:lvl4pPr>
            <a:lvl5pPr marL="1828800" marR="0" lvl="4" indent="0" algn="l" rtl="0">
              <a:lnSpc>
                <a:spcPct val="115000"/>
              </a:lnSpc>
              <a:spcBef>
                <a:spcPts val="0"/>
              </a:spcBef>
              <a:spcAft>
                <a:spcPts val="1600"/>
              </a:spcAft>
              <a:buClr>
                <a:srgbClr val="000000"/>
              </a:buClr>
              <a:buFont typeface="Arial"/>
              <a:buNone/>
              <a:defRPr sz="1200" b="0" i="0" u="none" strike="noStrike" cap="none">
                <a:solidFill>
                  <a:srgbClr val="000000"/>
                </a:solidFill>
                <a:latin typeface="Arial"/>
                <a:ea typeface="Arial"/>
                <a:cs typeface="Arial"/>
                <a:sym typeface="Arial"/>
              </a:defRPr>
            </a:lvl5pPr>
            <a:lvl6pPr marL="2286000" marR="0" lvl="5" indent="0" algn="l" rtl="0">
              <a:lnSpc>
                <a:spcPct val="115000"/>
              </a:lnSpc>
              <a:spcBef>
                <a:spcPts val="0"/>
              </a:spcBef>
              <a:spcAft>
                <a:spcPts val="1600"/>
              </a:spcAft>
              <a:buClr>
                <a:srgbClr val="000000"/>
              </a:buClr>
              <a:buFont typeface="Arial"/>
              <a:buNone/>
              <a:defRPr sz="1200" b="0" i="0" u="none" strike="noStrike" cap="none">
                <a:solidFill>
                  <a:srgbClr val="000000"/>
                </a:solidFill>
                <a:latin typeface="Arial"/>
                <a:ea typeface="Arial"/>
                <a:cs typeface="Arial"/>
                <a:sym typeface="Arial"/>
              </a:defRPr>
            </a:lvl6pPr>
            <a:lvl7pPr marL="2743200" marR="0" lvl="6" indent="0" algn="l" rtl="0">
              <a:lnSpc>
                <a:spcPct val="115000"/>
              </a:lnSpc>
              <a:spcBef>
                <a:spcPts val="0"/>
              </a:spcBef>
              <a:spcAft>
                <a:spcPts val="1600"/>
              </a:spcAft>
              <a:buClr>
                <a:srgbClr val="000000"/>
              </a:buClr>
              <a:buFont typeface="Arial"/>
              <a:buNone/>
              <a:defRPr sz="1200" b="0" i="0" u="none" strike="noStrike" cap="none">
                <a:solidFill>
                  <a:srgbClr val="000000"/>
                </a:solidFill>
                <a:latin typeface="Arial"/>
                <a:ea typeface="Arial"/>
                <a:cs typeface="Arial"/>
                <a:sym typeface="Arial"/>
              </a:defRPr>
            </a:lvl7pPr>
            <a:lvl8pPr marL="3200400" marR="0" lvl="7" indent="0" algn="l" rtl="0">
              <a:lnSpc>
                <a:spcPct val="115000"/>
              </a:lnSpc>
              <a:spcBef>
                <a:spcPts val="0"/>
              </a:spcBef>
              <a:spcAft>
                <a:spcPts val="1600"/>
              </a:spcAft>
              <a:buClr>
                <a:srgbClr val="000000"/>
              </a:buClr>
              <a:buFont typeface="Arial"/>
              <a:buNone/>
              <a:defRPr sz="1200" b="0" i="0" u="none" strike="noStrike" cap="none">
                <a:solidFill>
                  <a:srgbClr val="000000"/>
                </a:solidFill>
                <a:latin typeface="Arial"/>
                <a:ea typeface="Arial"/>
                <a:cs typeface="Arial"/>
                <a:sym typeface="Arial"/>
              </a:defRPr>
            </a:lvl8pPr>
            <a:lvl9pPr marL="3657600" marR="0" lvl="8" indent="0" algn="l" rtl="0">
              <a:lnSpc>
                <a:spcPct val="115000"/>
              </a:lnSpc>
              <a:spcBef>
                <a:spcPts val="0"/>
              </a:spcBef>
              <a:spcAft>
                <a:spcPts val="1600"/>
              </a:spcAft>
              <a:buClr>
                <a:srgbClr val="000000"/>
              </a:buClr>
              <a:buFont typeface="Arial"/>
              <a:buNone/>
              <a:defRPr sz="12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Headline with 3 column">
    <p:spTree>
      <p:nvGrpSpPr>
        <p:cNvPr id="1" name="Shape 107"/>
        <p:cNvGrpSpPr/>
        <p:nvPr/>
      </p:nvGrpSpPr>
      <p:grpSpPr>
        <a:xfrm>
          <a:off x="0" y="0"/>
          <a:ext cx="0" cy="0"/>
          <a:chOff x="0" y="0"/>
          <a:chExt cx="0" cy="0"/>
        </a:xfrm>
      </p:grpSpPr>
      <p:sp>
        <p:nvSpPr>
          <p:cNvPr id="108" name="Shape 108"/>
          <p:cNvSpPr txBox="1">
            <a:spLocks noGrp="1"/>
          </p:cNvSpPr>
          <p:nvPr>
            <p:ph type="title"/>
          </p:nvPr>
        </p:nvSpPr>
        <p:spPr>
          <a:xfrm>
            <a:off x="311700" y="445025"/>
            <a:ext cx="8520599" cy="57269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Arial"/>
              <a:buNone/>
              <a:defRPr sz="2800" b="1" i="0" u="none" strike="noStrike" cap="none">
                <a:solidFill>
                  <a:schemeClr val="dk1"/>
                </a:solidFill>
                <a:latin typeface="Arial"/>
                <a:ea typeface="Arial"/>
                <a:cs typeface="Arial"/>
                <a:sym typeface="Arial"/>
              </a:defRPr>
            </a:lvl1pPr>
            <a:lvl2pPr lvl="1" indent="0" rtl="0">
              <a:spcBef>
                <a:spcPts val="0"/>
              </a:spcBef>
              <a:buClr>
                <a:schemeClr val="dk1"/>
              </a:buClr>
              <a:buFont typeface="Arial"/>
              <a:buNone/>
              <a:defRPr sz="2800" b="1">
                <a:solidFill>
                  <a:schemeClr val="dk1"/>
                </a:solidFill>
              </a:defRPr>
            </a:lvl2pPr>
            <a:lvl3pPr lvl="2" indent="0" rtl="0">
              <a:spcBef>
                <a:spcPts val="0"/>
              </a:spcBef>
              <a:buClr>
                <a:schemeClr val="dk1"/>
              </a:buClr>
              <a:buFont typeface="Arial"/>
              <a:buNone/>
              <a:defRPr sz="2800" b="1">
                <a:solidFill>
                  <a:schemeClr val="dk1"/>
                </a:solidFill>
              </a:defRPr>
            </a:lvl3pPr>
            <a:lvl4pPr lvl="3" indent="0" rtl="0">
              <a:spcBef>
                <a:spcPts val="0"/>
              </a:spcBef>
              <a:buClr>
                <a:schemeClr val="dk1"/>
              </a:buClr>
              <a:buFont typeface="Arial"/>
              <a:buNone/>
              <a:defRPr sz="2800" b="1">
                <a:solidFill>
                  <a:schemeClr val="dk1"/>
                </a:solidFill>
              </a:defRPr>
            </a:lvl4pPr>
            <a:lvl5pPr lvl="4" indent="0" rtl="0">
              <a:spcBef>
                <a:spcPts val="0"/>
              </a:spcBef>
              <a:buClr>
                <a:schemeClr val="dk1"/>
              </a:buClr>
              <a:buFont typeface="Arial"/>
              <a:buNone/>
              <a:defRPr sz="2800" b="1">
                <a:solidFill>
                  <a:schemeClr val="dk1"/>
                </a:solidFill>
              </a:defRPr>
            </a:lvl5pPr>
            <a:lvl6pPr lvl="5" indent="0" rtl="0">
              <a:spcBef>
                <a:spcPts val="0"/>
              </a:spcBef>
              <a:buClr>
                <a:schemeClr val="dk1"/>
              </a:buClr>
              <a:buFont typeface="Arial"/>
              <a:buNone/>
              <a:defRPr sz="2800" b="1">
                <a:solidFill>
                  <a:schemeClr val="dk1"/>
                </a:solidFill>
              </a:defRPr>
            </a:lvl6pPr>
            <a:lvl7pPr lvl="6" indent="0" rtl="0">
              <a:spcBef>
                <a:spcPts val="0"/>
              </a:spcBef>
              <a:buClr>
                <a:schemeClr val="dk1"/>
              </a:buClr>
              <a:buFont typeface="Arial"/>
              <a:buNone/>
              <a:defRPr sz="2800" b="1">
                <a:solidFill>
                  <a:schemeClr val="dk1"/>
                </a:solidFill>
              </a:defRPr>
            </a:lvl7pPr>
            <a:lvl8pPr lvl="7" indent="0" rtl="0">
              <a:spcBef>
                <a:spcPts val="0"/>
              </a:spcBef>
              <a:buClr>
                <a:schemeClr val="dk1"/>
              </a:buClr>
              <a:buFont typeface="Arial"/>
              <a:buNone/>
              <a:defRPr sz="2800" b="1">
                <a:solidFill>
                  <a:schemeClr val="dk1"/>
                </a:solidFill>
              </a:defRPr>
            </a:lvl8pPr>
            <a:lvl9pPr lvl="8" indent="0" rtl="0">
              <a:spcBef>
                <a:spcPts val="0"/>
              </a:spcBef>
              <a:buClr>
                <a:schemeClr val="dk1"/>
              </a:buClr>
              <a:buFont typeface="Arial"/>
              <a:buNone/>
              <a:defRPr sz="2800" b="1">
                <a:solidFill>
                  <a:schemeClr val="dk1"/>
                </a:solidFill>
              </a:defRPr>
            </a:lvl9pPr>
          </a:lstStyle>
          <a:p>
            <a:endParaRPr/>
          </a:p>
        </p:txBody>
      </p:sp>
      <p:sp>
        <p:nvSpPr>
          <p:cNvPr id="109" name="Shape 109"/>
          <p:cNvSpPr txBox="1">
            <a:spLocks noGrp="1"/>
          </p:cNvSpPr>
          <p:nvPr>
            <p:ph type="body" idx="1"/>
          </p:nvPr>
        </p:nvSpPr>
        <p:spPr>
          <a:xfrm>
            <a:off x="6215500" y="1163025"/>
            <a:ext cx="2403599" cy="3201599"/>
          </a:xfrm>
          <a:prstGeom prst="rect">
            <a:avLst/>
          </a:prstGeom>
          <a:noFill/>
          <a:ln>
            <a:noFill/>
          </a:ln>
        </p:spPr>
        <p:txBody>
          <a:bodyPr lIns="91425" tIns="91425" rIns="91425" bIns="91425" anchor="t" anchorCtr="0"/>
          <a:lstStyle>
            <a:lvl1pPr marL="0" marR="0" lvl="0" indent="0" algn="l" rtl="0">
              <a:lnSpc>
                <a:spcPct val="115000"/>
              </a:lnSpc>
              <a:spcBef>
                <a:spcPts val="0"/>
              </a:spcBef>
              <a:spcAft>
                <a:spcPts val="160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15000"/>
              </a:lnSpc>
              <a:spcBef>
                <a:spcPts val="0"/>
              </a:spcBef>
              <a:spcAft>
                <a:spcPts val="1600"/>
              </a:spcAft>
              <a:buClr>
                <a:srgbClr val="000000"/>
              </a:buClr>
              <a:buFont typeface="Arial"/>
              <a:buNone/>
              <a:defRPr sz="1200" b="0" i="0" u="none" strike="noStrike" cap="none">
                <a:solidFill>
                  <a:srgbClr val="000000"/>
                </a:solidFill>
                <a:latin typeface="Arial"/>
                <a:ea typeface="Arial"/>
                <a:cs typeface="Arial"/>
                <a:sym typeface="Arial"/>
              </a:defRPr>
            </a:lvl2pPr>
            <a:lvl3pPr marL="914400" marR="0" lvl="2" indent="0" algn="l" rtl="0">
              <a:lnSpc>
                <a:spcPct val="115000"/>
              </a:lnSpc>
              <a:spcBef>
                <a:spcPts val="0"/>
              </a:spcBef>
              <a:spcAft>
                <a:spcPts val="1600"/>
              </a:spcAft>
              <a:buClr>
                <a:srgbClr val="000000"/>
              </a:buClr>
              <a:buFont typeface="Arial"/>
              <a:buNone/>
              <a:defRPr sz="1200" b="0" i="0" u="none" strike="noStrike" cap="none">
                <a:solidFill>
                  <a:srgbClr val="000000"/>
                </a:solidFill>
                <a:latin typeface="Arial"/>
                <a:ea typeface="Arial"/>
                <a:cs typeface="Arial"/>
                <a:sym typeface="Arial"/>
              </a:defRPr>
            </a:lvl3pPr>
            <a:lvl4pPr marL="1371600" marR="0" lvl="3" indent="0" algn="l" rtl="0">
              <a:lnSpc>
                <a:spcPct val="115000"/>
              </a:lnSpc>
              <a:spcBef>
                <a:spcPts val="0"/>
              </a:spcBef>
              <a:spcAft>
                <a:spcPts val="1600"/>
              </a:spcAft>
              <a:buClr>
                <a:srgbClr val="000000"/>
              </a:buClr>
              <a:buFont typeface="Arial"/>
              <a:buNone/>
              <a:defRPr sz="1200" b="0" i="0" u="none" strike="noStrike" cap="none">
                <a:solidFill>
                  <a:srgbClr val="000000"/>
                </a:solidFill>
                <a:latin typeface="Arial"/>
                <a:ea typeface="Arial"/>
                <a:cs typeface="Arial"/>
                <a:sym typeface="Arial"/>
              </a:defRPr>
            </a:lvl4pPr>
            <a:lvl5pPr marL="1828800" marR="0" lvl="4" indent="0" algn="l" rtl="0">
              <a:lnSpc>
                <a:spcPct val="115000"/>
              </a:lnSpc>
              <a:spcBef>
                <a:spcPts val="0"/>
              </a:spcBef>
              <a:spcAft>
                <a:spcPts val="1600"/>
              </a:spcAft>
              <a:buClr>
                <a:srgbClr val="000000"/>
              </a:buClr>
              <a:buFont typeface="Arial"/>
              <a:buNone/>
              <a:defRPr sz="1200" b="0" i="0" u="none" strike="noStrike" cap="none">
                <a:solidFill>
                  <a:srgbClr val="000000"/>
                </a:solidFill>
                <a:latin typeface="Arial"/>
                <a:ea typeface="Arial"/>
                <a:cs typeface="Arial"/>
                <a:sym typeface="Arial"/>
              </a:defRPr>
            </a:lvl5pPr>
            <a:lvl6pPr marL="2286000" marR="0" lvl="5" indent="0" algn="l" rtl="0">
              <a:lnSpc>
                <a:spcPct val="115000"/>
              </a:lnSpc>
              <a:spcBef>
                <a:spcPts val="0"/>
              </a:spcBef>
              <a:spcAft>
                <a:spcPts val="1600"/>
              </a:spcAft>
              <a:buClr>
                <a:srgbClr val="000000"/>
              </a:buClr>
              <a:buFont typeface="Arial"/>
              <a:buNone/>
              <a:defRPr sz="1200" b="0" i="0" u="none" strike="noStrike" cap="none">
                <a:solidFill>
                  <a:srgbClr val="000000"/>
                </a:solidFill>
                <a:latin typeface="Arial"/>
                <a:ea typeface="Arial"/>
                <a:cs typeface="Arial"/>
                <a:sym typeface="Arial"/>
              </a:defRPr>
            </a:lvl6pPr>
            <a:lvl7pPr marL="2743200" marR="0" lvl="6" indent="0" algn="l" rtl="0">
              <a:lnSpc>
                <a:spcPct val="115000"/>
              </a:lnSpc>
              <a:spcBef>
                <a:spcPts val="0"/>
              </a:spcBef>
              <a:spcAft>
                <a:spcPts val="1600"/>
              </a:spcAft>
              <a:buClr>
                <a:srgbClr val="000000"/>
              </a:buClr>
              <a:buFont typeface="Arial"/>
              <a:buNone/>
              <a:defRPr sz="1200" b="0" i="0" u="none" strike="noStrike" cap="none">
                <a:solidFill>
                  <a:srgbClr val="000000"/>
                </a:solidFill>
                <a:latin typeface="Arial"/>
                <a:ea typeface="Arial"/>
                <a:cs typeface="Arial"/>
                <a:sym typeface="Arial"/>
              </a:defRPr>
            </a:lvl7pPr>
            <a:lvl8pPr marL="3200400" marR="0" lvl="7" indent="0" algn="l" rtl="0">
              <a:lnSpc>
                <a:spcPct val="115000"/>
              </a:lnSpc>
              <a:spcBef>
                <a:spcPts val="0"/>
              </a:spcBef>
              <a:spcAft>
                <a:spcPts val="1600"/>
              </a:spcAft>
              <a:buClr>
                <a:srgbClr val="000000"/>
              </a:buClr>
              <a:buFont typeface="Arial"/>
              <a:buNone/>
              <a:defRPr sz="1200" b="0" i="0" u="none" strike="noStrike" cap="none">
                <a:solidFill>
                  <a:srgbClr val="000000"/>
                </a:solidFill>
                <a:latin typeface="Arial"/>
                <a:ea typeface="Arial"/>
                <a:cs typeface="Arial"/>
                <a:sym typeface="Arial"/>
              </a:defRPr>
            </a:lvl8pPr>
            <a:lvl9pPr marL="3657600" marR="0" lvl="8" indent="0" algn="l" rtl="0">
              <a:lnSpc>
                <a:spcPct val="115000"/>
              </a:lnSpc>
              <a:spcBef>
                <a:spcPts val="0"/>
              </a:spcBef>
              <a:spcAft>
                <a:spcPts val="1600"/>
              </a:spcAft>
              <a:buClr>
                <a:srgbClr val="000000"/>
              </a:buClr>
              <a:buFont typeface="Arial"/>
              <a:buNone/>
              <a:defRPr sz="1200" b="0" i="0" u="none" strike="noStrike" cap="none">
                <a:solidFill>
                  <a:srgbClr val="000000"/>
                </a:solidFill>
                <a:latin typeface="Arial"/>
                <a:ea typeface="Arial"/>
                <a:cs typeface="Arial"/>
                <a:sym typeface="Arial"/>
              </a:defRPr>
            </a:lvl9pPr>
          </a:lstStyle>
          <a:p>
            <a:endParaRPr/>
          </a:p>
        </p:txBody>
      </p:sp>
      <p:sp>
        <p:nvSpPr>
          <p:cNvPr id="110" name="Shape 110"/>
          <p:cNvSpPr txBox="1">
            <a:spLocks noGrp="1"/>
          </p:cNvSpPr>
          <p:nvPr>
            <p:ph type="body" idx="2"/>
          </p:nvPr>
        </p:nvSpPr>
        <p:spPr>
          <a:xfrm>
            <a:off x="3274550" y="1184665"/>
            <a:ext cx="2403599" cy="3201599"/>
          </a:xfrm>
          <a:prstGeom prst="rect">
            <a:avLst/>
          </a:prstGeom>
          <a:noFill/>
          <a:ln>
            <a:noFill/>
          </a:ln>
        </p:spPr>
        <p:txBody>
          <a:bodyPr lIns="91425" tIns="91425" rIns="91425" bIns="91425" anchor="t" anchorCtr="0"/>
          <a:lstStyle>
            <a:lvl1pPr marL="0" marR="0" lvl="0" indent="0" algn="l" rtl="0">
              <a:lnSpc>
                <a:spcPct val="115000"/>
              </a:lnSpc>
              <a:spcBef>
                <a:spcPts val="0"/>
              </a:spcBef>
              <a:spcAft>
                <a:spcPts val="160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15000"/>
              </a:lnSpc>
              <a:spcBef>
                <a:spcPts val="0"/>
              </a:spcBef>
              <a:spcAft>
                <a:spcPts val="1600"/>
              </a:spcAft>
              <a:buClr>
                <a:srgbClr val="000000"/>
              </a:buClr>
              <a:buFont typeface="Arial"/>
              <a:buNone/>
              <a:defRPr sz="1200" b="0" i="0" u="none" strike="noStrike" cap="none">
                <a:solidFill>
                  <a:srgbClr val="000000"/>
                </a:solidFill>
                <a:latin typeface="Arial"/>
                <a:ea typeface="Arial"/>
                <a:cs typeface="Arial"/>
                <a:sym typeface="Arial"/>
              </a:defRPr>
            </a:lvl2pPr>
            <a:lvl3pPr marL="914400" marR="0" lvl="2" indent="0" algn="l" rtl="0">
              <a:lnSpc>
                <a:spcPct val="115000"/>
              </a:lnSpc>
              <a:spcBef>
                <a:spcPts val="0"/>
              </a:spcBef>
              <a:spcAft>
                <a:spcPts val="1600"/>
              </a:spcAft>
              <a:buClr>
                <a:srgbClr val="000000"/>
              </a:buClr>
              <a:buFont typeface="Arial"/>
              <a:buNone/>
              <a:defRPr sz="1200" b="0" i="0" u="none" strike="noStrike" cap="none">
                <a:solidFill>
                  <a:srgbClr val="000000"/>
                </a:solidFill>
                <a:latin typeface="Arial"/>
                <a:ea typeface="Arial"/>
                <a:cs typeface="Arial"/>
                <a:sym typeface="Arial"/>
              </a:defRPr>
            </a:lvl3pPr>
            <a:lvl4pPr marL="1371600" marR="0" lvl="3" indent="0" algn="l" rtl="0">
              <a:lnSpc>
                <a:spcPct val="115000"/>
              </a:lnSpc>
              <a:spcBef>
                <a:spcPts val="0"/>
              </a:spcBef>
              <a:spcAft>
                <a:spcPts val="1600"/>
              </a:spcAft>
              <a:buClr>
                <a:srgbClr val="000000"/>
              </a:buClr>
              <a:buFont typeface="Arial"/>
              <a:buNone/>
              <a:defRPr sz="1200" b="0" i="0" u="none" strike="noStrike" cap="none">
                <a:solidFill>
                  <a:srgbClr val="000000"/>
                </a:solidFill>
                <a:latin typeface="Arial"/>
                <a:ea typeface="Arial"/>
                <a:cs typeface="Arial"/>
                <a:sym typeface="Arial"/>
              </a:defRPr>
            </a:lvl4pPr>
            <a:lvl5pPr marL="1828800" marR="0" lvl="4" indent="0" algn="l" rtl="0">
              <a:lnSpc>
                <a:spcPct val="115000"/>
              </a:lnSpc>
              <a:spcBef>
                <a:spcPts val="0"/>
              </a:spcBef>
              <a:spcAft>
                <a:spcPts val="1600"/>
              </a:spcAft>
              <a:buClr>
                <a:srgbClr val="000000"/>
              </a:buClr>
              <a:buFont typeface="Arial"/>
              <a:buNone/>
              <a:defRPr sz="1200" b="0" i="0" u="none" strike="noStrike" cap="none">
                <a:solidFill>
                  <a:srgbClr val="000000"/>
                </a:solidFill>
                <a:latin typeface="Arial"/>
                <a:ea typeface="Arial"/>
                <a:cs typeface="Arial"/>
                <a:sym typeface="Arial"/>
              </a:defRPr>
            </a:lvl5pPr>
            <a:lvl6pPr marL="2286000" marR="0" lvl="5" indent="0" algn="l" rtl="0">
              <a:lnSpc>
                <a:spcPct val="115000"/>
              </a:lnSpc>
              <a:spcBef>
                <a:spcPts val="0"/>
              </a:spcBef>
              <a:spcAft>
                <a:spcPts val="1600"/>
              </a:spcAft>
              <a:buClr>
                <a:srgbClr val="000000"/>
              </a:buClr>
              <a:buFont typeface="Arial"/>
              <a:buNone/>
              <a:defRPr sz="1200" b="0" i="0" u="none" strike="noStrike" cap="none">
                <a:solidFill>
                  <a:srgbClr val="000000"/>
                </a:solidFill>
                <a:latin typeface="Arial"/>
                <a:ea typeface="Arial"/>
                <a:cs typeface="Arial"/>
                <a:sym typeface="Arial"/>
              </a:defRPr>
            </a:lvl6pPr>
            <a:lvl7pPr marL="2743200" marR="0" lvl="6" indent="0" algn="l" rtl="0">
              <a:lnSpc>
                <a:spcPct val="115000"/>
              </a:lnSpc>
              <a:spcBef>
                <a:spcPts val="0"/>
              </a:spcBef>
              <a:spcAft>
                <a:spcPts val="1600"/>
              </a:spcAft>
              <a:buClr>
                <a:srgbClr val="000000"/>
              </a:buClr>
              <a:buFont typeface="Arial"/>
              <a:buNone/>
              <a:defRPr sz="1200" b="0" i="0" u="none" strike="noStrike" cap="none">
                <a:solidFill>
                  <a:srgbClr val="000000"/>
                </a:solidFill>
                <a:latin typeface="Arial"/>
                <a:ea typeface="Arial"/>
                <a:cs typeface="Arial"/>
                <a:sym typeface="Arial"/>
              </a:defRPr>
            </a:lvl7pPr>
            <a:lvl8pPr marL="3200400" marR="0" lvl="7" indent="0" algn="l" rtl="0">
              <a:lnSpc>
                <a:spcPct val="115000"/>
              </a:lnSpc>
              <a:spcBef>
                <a:spcPts val="0"/>
              </a:spcBef>
              <a:spcAft>
                <a:spcPts val="1600"/>
              </a:spcAft>
              <a:buClr>
                <a:srgbClr val="000000"/>
              </a:buClr>
              <a:buFont typeface="Arial"/>
              <a:buNone/>
              <a:defRPr sz="1200" b="0" i="0" u="none" strike="noStrike" cap="none">
                <a:solidFill>
                  <a:srgbClr val="000000"/>
                </a:solidFill>
                <a:latin typeface="Arial"/>
                <a:ea typeface="Arial"/>
                <a:cs typeface="Arial"/>
                <a:sym typeface="Arial"/>
              </a:defRPr>
            </a:lvl8pPr>
            <a:lvl9pPr marL="3657600" marR="0" lvl="8" indent="0" algn="l" rtl="0">
              <a:lnSpc>
                <a:spcPct val="115000"/>
              </a:lnSpc>
              <a:spcBef>
                <a:spcPts val="0"/>
              </a:spcBef>
              <a:spcAft>
                <a:spcPts val="1600"/>
              </a:spcAft>
              <a:buClr>
                <a:srgbClr val="000000"/>
              </a:buClr>
              <a:buFont typeface="Arial"/>
              <a:buNone/>
              <a:defRPr sz="1200" b="0" i="0" u="none" strike="noStrike" cap="none">
                <a:solidFill>
                  <a:srgbClr val="000000"/>
                </a:solidFill>
                <a:latin typeface="Arial"/>
                <a:ea typeface="Arial"/>
                <a:cs typeface="Arial"/>
                <a:sym typeface="Arial"/>
              </a:defRPr>
            </a:lvl9pPr>
          </a:lstStyle>
          <a:p>
            <a:endParaRPr/>
          </a:p>
        </p:txBody>
      </p:sp>
      <p:sp>
        <p:nvSpPr>
          <p:cNvPr id="111" name="Shape 111"/>
          <p:cNvSpPr txBox="1">
            <a:spLocks noGrp="1"/>
          </p:cNvSpPr>
          <p:nvPr>
            <p:ph type="body" idx="3"/>
          </p:nvPr>
        </p:nvSpPr>
        <p:spPr>
          <a:xfrm>
            <a:off x="405375" y="1204825"/>
            <a:ext cx="2403599" cy="3201599"/>
          </a:xfrm>
          <a:prstGeom prst="rect">
            <a:avLst/>
          </a:prstGeom>
          <a:noFill/>
          <a:ln>
            <a:noFill/>
          </a:ln>
        </p:spPr>
        <p:txBody>
          <a:bodyPr lIns="91425" tIns="91425" rIns="91425" bIns="91425" anchor="t" anchorCtr="0"/>
          <a:lstStyle>
            <a:lvl1pPr marL="0" marR="0" lvl="0" indent="0" algn="l" rtl="0">
              <a:lnSpc>
                <a:spcPct val="115000"/>
              </a:lnSpc>
              <a:spcBef>
                <a:spcPts val="0"/>
              </a:spcBef>
              <a:spcAft>
                <a:spcPts val="160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15000"/>
              </a:lnSpc>
              <a:spcBef>
                <a:spcPts val="0"/>
              </a:spcBef>
              <a:spcAft>
                <a:spcPts val="1600"/>
              </a:spcAft>
              <a:buClr>
                <a:srgbClr val="000000"/>
              </a:buClr>
              <a:buFont typeface="Arial"/>
              <a:buNone/>
              <a:defRPr sz="1200" b="0" i="0" u="none" strike="noStrike" cap="none">
                <a:solidFill>
                  <a:srgbClr val="000000"/>
                </a:solidFill>
                <a:latin typeface="Arial"/>
                <a:ea typeface="Arial"/>
                <a:cs typeface="Arial"/>
                <a:sym typeface="Arial"/>
              </a:defRPr>
            </a:lvl2pPr>
            <a:lvl3pPr marL="914400" marR="0" lvl="2" indent="0" algn="l" rtl="0">
              <a:lnSpc>
                <a:spcPct val="115000"/>
              </a:lnSpc>
              <a:spcBef>
                <a:spcPts val="0"/>
              </a:spcBef>
              <a:spcAft>
                <a:spcPts val="1600"/>
              </a:spcAft>
              <a:buClr>
                <a:srgbClr val="000000"/>
              </a:buClr>
              <a:buFont typeface="Arial"/>
              <a:buNone/>
              <a:defRPr sz="1200" b="0" i="0" u="none" strike="noStrike" cap="none">
                <a:solidFill>
                  <a:srgbClr val="000000"/>
                </a:solidFill>
                <a:latin typeface="Arial"/>
                <a:ea typeface="Arial"/>
                <a:cs typeface="Arial"/>
                <a:sym typeface="Arial"/>
              </a:defRPr>
            </a:lvl3pPr>
            <a:lvl4pPr marL="1371600" marR="0" lvl="3" indent="0" algn="l" rtl="0">
              <a:lnSpc>
                <a:spcPct val="115000"/>
              </a:lnSpc>
              <a:spcBef>
                <a:spcPts val="0"/>
              </a:spcBef>
              <a:spcAft>
                <a:spcPts val="1600"/>
              </a:spcAft>
              <a:buClr>
                <a:srgbClr val="000000"/>
              </a:buClr>
              <a:buFont typeface="Arial"/>
              <a:buNone/>
              <a:defRPr sz="1200" b="0" i="0" u="none" strike="noStrike" cap="none">
                <a:solidFill>
                  <a:srgbClr val="000000"/>
                </a:solidFill>
                <a:latin typeface="Arial"/>
                <a:ea typeface="Arial"/>
                <a:cs typeface="Arial"/>
                <a:sym typeface="Arial"/>
              </a:defRPr>
            </a:lvl4pPr>
            <a:lvl5pPr marL="1828800" marR="0" lvl="4" indent="0" algn="l" rtl="0">
              <a:lnSpc>
                <a:spcPct val="115000"/>
              </a:lnSpc>
              <a:spcBef>
                <a:spcPts val="0"/>
              </a:spcBef>
              <a:spcAft>
                <a:spcPts val="1600"/>
              </a:spcAft>
              <a:buClr>
                <a:srgbClr val="000000"/>
              </a:buClr>
              <a:buFont typeface="Arial"/>
              <a:buNone/>
              <a:defRPr sz="1200" b="0" i="0" u="none" strike="noStrike" cap="none">
                <a:solidFill>
                  <a:srgbClr val="000000"/>
                </a:solidFill>
                <a:latin typeface="Arial"/>
                <a:ea typeface="Arial"/>
                <a:cs typeface="Arial"/>
                <a:sym typeface="Arial"/>
              </a:defRPr>
            </a:lvl5pPr>
            <a:lvl6pPr marL="2286000" marR="0" lvl="5" indent="0" algn="l" rtl="0">
              <a:lnSpc>
                <a:spcPct val="115000"/>
              </a:lnSpc>
              <a:spcBef>
                <a:spcPts val="0"/>
              </a:spcBef>
              <a:spcAft>
                <a:spcPts val="1600"/>
              </a:spcAft>
              <a:buClr>
                <a:srgbClr val="000000"/>
              </a:buClr>
              <a:buFont typeface="Arial"/>
              <a:buNone/>
              <a:defRPr sz="1200" b="0" i="0" u="none" strike="noStrike" cap="none">
                <a:solidFill>
                  <a:srgbClr val="000000"/>
                </a:solidFill>
                <a:latin typeface="Arial"/>
                <a:ea typeface="Arial"/>
                <a:cs typeface="Arial"/>
                <a:sym typeface="Arial"/>
              </a:defRPr>
            </a:lvl6pPr>
            <a:lvl7pPr marL="2743200" marR="0" lvl="6" indent="0" algn="l" rtl="0">
              <a:lnSpc>
                <a:spcPct val="115000"/>
              </a:lnSpc>
              <a:spcBef>
                <a:spcPts val="0"/>
              </a:spcBef>
              <a:spcAft>
                <a:spcPts val="1600"/>
              </a:spcAft>
              <a:buClr>
                <a:srgbClr val="000000"/>
              </a:buClr>
              <a:buFont typeface="Arial"/>
              <a:buNone/>
              <a:defRPr sz="1200" b="0" i="0" u="none" strike="noStrike" cap="none">
                <a:solidFill>
                  <a:srgbClr val="000000"/>
                </a:solidFill>
                <a:latin typeface="Arial"/>
                <a:ea typeface="Arial"/>
                <a:cs typeface="Arial"/>
                <a:sym typeface="Arial"/>
              </a:defRPr>
            </a:lvl7pPr>
            <a:lvl8pPr marL="3200400" marR="0" lvl="7" indent="0" algn="l" rtl="0">
              <a:lnSpc>
                <a:spcPct val="115000"/>
              </a:lnSpc>
              <a:spcBef>
                <a:spcPts val="0"/>
              </a:spcBef>
              <a:spcAft>
                <a:spcPts val="1600"/>
              </a:spcAft>
              <a:buClr>
                <a:srgbClr val="000000"/>
              </a:buClr>
              <a:buFont typeface="Arial"/>
              <a:buNone/>
              <a:defRPr sz="1200" b="0" i="0" u="none" strike="noStrike" cap="none">
                <a:solidFill>
                  <a:srgbClr val="000000"/>
                </a:solidFill>
                <a:latin typeface="Arial"/>
                <a:ea typeface="Arial"/>
                <a:cs typeface="Arial"/>
                <a:sym typeface="Arial"/>
              </a:defRPr>
            </a:lvl8pPr>
            <a:lvl9pPr marL="3657600" marR="0" lvl="8" indent="0" algn="l" rtl="0">
              <a:lnSpc>
                <a:spcPct val="115000"/>
              </a:lnSpc>
              <a:spcBef>
                <a:spcPts val="0"/>
              </a:spcBef>
              <a:spcAft>
                <a:spcPts val="1600"/>
              </a:spcAft>
              <a:buClr>
                <a:srgbClr val="000000"/>
              </a:buClr>
              <a:buFont typeface="Arial"/>
              <a:buNone/>
              <a:defRPr sz="12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Custom Layout 1">
    <p:spTree>
      <p:nvGrpSpPr>
        <p:cNvPr id="1" name="Shape 112"/>
        <p:cNvGrpSpPr/>
        <p:nvPr/>
      </p:nvGrpSpPr>
      <p:grpSpPr>
        <a:xfrm>
          <a:off x="0" y="0"/>
          <a:ext cx="0" cy="0"/>
          <a:chOff x="0" y="0"/>
          <a:chExt cx="0" cy="0"/>
        </a:xfrm>
      </p:grpSpPr>
      <p:sp>
        <p:nvSpPr>
          <p:cNvPr id="113" name="Shape 113"/>
          <p:cNvSpPr txBox="1">
            <a:spLocks noGrp="1"/>
          </p:cNvSpPr>
          <p:nvPr>
            <p:ph type="subTitle" idx="1"/>
          </p:nvPr>
        </p:nvSpPr>
        <p:spPr>
          <a:xfrm>
            <a:off x="311700" y="1005325"/>
            <a:ext cx="7508699" cy="3570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0000"/>
              </a:buClr>
              <a:buFont typeface="Arial"/>
              <a:buNone/>
              <a:defRPr sz="1400" b="1"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1"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1"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1"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1"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1"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1"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1"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1" i="0" u="none" strike="noStrike" cap="none">
                <a:solidFill>
                  <a:srgbClr val="000000"/>
                </a:solidFill>
                <a:latin typeface="Arial"/>
                <a:ea typeface="Arial"/>
                <a:cs typeface="Arial"/>
                <a:sym typeface="Arial"/>
              </a:defRPr>
            </a:lvl9pPr>
          </a:lstStyle>
          <a:p>
            <a:endParaRPr/>
          </a:p>
        </p:txBody>
      </p:sp>
      <p:sp>
        <p:nvSpPr>
          <p:cNvPr id="114" name="Shape 114"/>
          <p:cNvSpPr txBox="1">
            <a:spLocks noGrp="1"/>
          </p:cNvSpPr>
          <p:nvPr>
            <p:ph type="title"/>
          </p:nvPr>
        </p:nvSpPr>
        <p:spPr>
          <a:xfrm>
            <a:off x="311700" y="1130825"/>
            <a:ext cx="8520599" cy="57269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Arial"/>
              <a:buNone/>
              <a:defRPr sz="7200" b="1" i="0" u="none" strike="noStrike" cap="none">
                <a:solidFill>
                  <a:schemeClr val="dk1"/>
                </a:solidFill>
                <a:latin typeface="Arial"/>
                <a:ea typeface="Arial"/>
                <a:cs typeface="Arial"/>
                <a:sym typeface="Arial"/>
              </a:defRPr>
            </a:lvl1pPr>
            <a:lvl2pPr lvl="1" indent="0" rtl="0">
              <a:spcBef>
                <a:spcPts val="0"/>
              </a:spcBef>
              <a:buClr>
                <a:schemeClr val="dk1"/>
              </a:buClr>
              <a:buFont typeface="Arial"/>
              <a:buNone/>
              <a:defRPr sz="2800" b="1">
                <a:solidFill>
                  <a:schemeClr val="dk1"/>
                </a:solidFill>
              </a:defRPr>
            </a:lvl2pPr>
            <a:lvl3pPr lvl="2" indent="0" rtl="0">
              <a:spcBef>
                <a:spcPts val="0"/>
              </a:spcBef>
              <a:buClr>
                <a:schemeClr val="dk1"/>
              </a:buClr>
              <a:buFont typeface="Arial"/>
              <a:buNone/>
              <a:defRPr sz="2800" b="1">
                <a:solidFill>
                  <a:schemeClr val="dk1"/>
                </a:solidFill>
              </a:defRPr>
            </a:lvl3pPr>
            <a:lvl4pPr lvl="3" indent="0" rtl="0">
              <a:spcBef>
                <a:spcPts val="0"/>
              </a:spcBef>
              <a:buClr>
                <a:schemeClr val="dk1"/>
              </a:buClr>
              <a:buFont typeface="Arial"/>
              <a:buNone/>
              <a:defRPr sz="2800" b="1">
                <a:solidFill>
                  <a:schemeClr val="dk1"/>
                </a:solidFill>
              </a:defRPr>
            </a:lvl4pPr>
            <a:lvl5pPr lvl="4" indent="0" rtl="0">
              <a:spcBef>
                <a:spcPts val="0"/>
              </a:spcBef>
              <a:buClr>
                <a:schemeClr val="dk1"/>
              </a:buClr>
              <a:buFont typeface="Arial"/>
              <a:buNone/>
              <a:defRPr sz="2800" b="1">
                <a:solidFill>
                  <a:schemeClr val="dk1"/>
                </a:solidFill>
              </a:defRPr>
            </a:lvl5pPr>
            <a:lvl6pPr lvl="5" indent="0" rtl="0">
              <a:spcBef>
                <a:spcPts val="0"/>
              </a:spcBef>
              <a:buClr>
                <a:schemeClr val="dk1"/>
              </a:buClr>
              <a:buFont typeface="Arial"/>
              <a:buNone/>
              <a:defRPr sz="2800" b="1">
                <a:solidFill>
                  <a:schemeClr val="dk1"/>
                </a:solidFill>
              </a:defRPr>
            </a:lvl6pPr>
            <a:lvl7pPr lvl="6" indent="0" rtl="0">
              <a:spcBef>
                <a:spcPts val="0"/>
              </a:spcBef>
              <a:buClr>
                <a:schemeClr val="dk1"/>
              </a:buClr>
              <a:buFont typeface="Arial"/>
              <a:buNone/>
              <a:defRPr sz="2800" b="1">
                <a:solidFill>
                  <a:schemeClr val="dk1"/>
                </a:solidFill>
              </a:defRPr>
            </a:lvl7pPr>
            <a:lvl8pPr lvl="7" indent="0" rtl="0">
              <a:spcBef>
                <a:spcPts val="0"/>
              </a:spcBef>
              <a:buClr>
                <a:schemeClr val="dk1"/>
              </a:buClr>
              <a:buFont typeface="Arial"/>
              <a:buNone/>
              <a:defRPr sz="2800" b="1">
                <a:solidFill>
                  <a:schemeClr val="dk1"/>
                </a:solidFill>
              </a:defRPr>
            </a:lvl8pPr>
            <a:lvl9pPr lvl="8" indent="0" rtl="0">
              <a:spcBef>
                <a:spcPts val="0"/>
              </a:spcBef>
              <a:buClr>
                <a:schemeClr val="dk1"/>
              </a:buClr>
              <a:buFont typeface="Arial"/>
              <a:buNone/>
              <a:defRPr sz="2800" b="1">
                <a:solidFill>
                  <a:schemeClr val="dk1"/>
                </a:solidFill>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Call out plus image">
    <p:spTree>
      <p:nvGrpSpPr>
        <p:cNvPr id="1" name="Shape 115"/>
        <p:cNvGrpSpPr/>
        <p:nvPr/>
      </p:nvGrpSpPr>
      <p:grpSpPr>
        <a:xfrm>
          <a:off x="0" y="0"/>
          <a:ext cx="0" cy="0"/>
          <a:chOff x="0" y="0"/>
          <a:chExt cx="0" cy="0"/>
        </a:xfrm>
      </p:grpSpPr>
      <p:sp>
        <p:nvSpPr>
          <p:cNvPr id="116" name="Shape 116"/>
          <p:cNvSpPr txBox="1">
            <a:spLocks noGrp="1"/>
          </p:cNvSpPr>
          <p:nvPr>
            <p:ph type="title"/>
          </p:nvPr>
        </p:nvSpPr>
        <p:spPr>
          <a:xfrm>
            <a:off x="218900" y="228975"/>
            <a:ext cx="1860300" cy="233909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Arial"/>
              <a:buNone/>
              <a:defRPr sz="1800" b="1" i="0" u="none" strike="noStrike" cap="none">
                <a:solidFill>
                  <a:schemeClr val="dk1"/>
                </a:solidFill>
                <a:latin typeface="Arial"/>
                <a:ea typeface="Arial"/>
                <a:cs typeface="Arial"/>
                <a:sym typeface="Arial"/>
              </a:defRPr>
            </a:lvl1pPr>
            <a:lvl2pPr lvl="1" indent="0">
              <a:spcBef>
                <a:spcPts val="0"/>
              </a:spcBef>
              <a:buClr>
                <a:schemeClr val="dk1"/>
              </a:buClr>
              <a:buFont typeface="Arial"/>
              <a:buNone/>
              <a:defRPr sz="1800" b="1">
                <a:solidFill>
                  <a:schemeClr val="dk1"/>
                </a:solidFill>
              </a:defRPr>
            </a:lvl2pPr>
            <a:lvl3pPr lvl="2" indent="0">
              <a:spcBef>
                <a:spcPts val="0"/>
              </a:spcBef>
              <a:buClr>
                <a:schemeClr val="dk1"/>
              </a:buClr>
              <a:buFont typeface="Arial"/>
              <a:buNone/>
              <a:defRPr sz="1800" b="1">
                <a:solidFill>
                  <a:schemeClr val="dk1"/>
                </a:solidFill>
              </a:defRPr>
            </a:lvl3pPr>
            <a:lvl4pPr lvl="3" indent="0">
              <a:spcBef>
                <a:spcPts val="0"/>
              </a:spcBef>
              <a:buClr>
                <a:schemeClr val="dk1"/>
              </a:buClr>
              <a:buFont typeface="Arial"/>
              <a:buNone/>
              <a:defRPr sz="1800" b="1">
                <a:solidFill>
                  <a:schemeClr val="dk1"/>
                </a:solidFill>
              </a:defRPr>
            </a:lvl4pPr>
            <a:lvl5pPr lvl="4" indent="0">
              <a:spcBef>
                <a:spcPts val="0"/>
              </a:spcBef>
              <a:buClr>
                <a:schemeClr val="dk1"/>
              </a:buClr>
              <a:buFont typeface="Arial"/>
              <a:buNone/>
              <a:defRPr sz="1800" b="1">
                <a:solidFill>
                  <a:schemeClr val="dk1"/>
                </a:solidFill>
              </a:defRPr>
            </a:lvl5pPr>
            <a:lvl6pPr lvl="5" indent="0">
              <a:spcBef>
                <a:spcPts val="0"/>
              </a:spcBef>
              <a:buClr>
                <a:schemeClr val="dk1"/>
              </a:buClr>
              <a:buFont typeface="Arial"/>
              <a:buNone/>
              <a:defRPr sz="1800" b="1">
                <a:solidFill>
                  <a:schemeClr val="dk1"/>
                </a:solidFill>
              </a:defRPr>
            </a:lvl6pPr>
            <a:lvl7pPr lvl="6" indent="0">
              <a:spcBef>
                <a:spcPts val="0"/>
              </a:spcBef>
              <a:buClr>
                <a:schemeClr val="dk1"/>
              </a:buClr>
              <a:buFont typeface="Arial"/>
              <a:buNone/>
              <a:defRPr sz="1800" b="1">
                <a:solidFill>
                  <a:schemeClr val="dk1"/>
                </a:solidFill>
              </a:defRPr>
            </a:lvl7pPr>
            <a:lvl8pPr lvl="7" indent="0">
              <a:spcBef>
                <a:spcPts val="0"/>
              </a:spcBef>
              <a:buClr>
                <a:schemeClr val="dk1"/>
              </a:buClr>
              <a:buFont typeface="Arial"/>
              <a:buNone/>
              <a:defRPr sz="1800" b="1">
                <a:solidFill>
                  <a:schemeClr val="dk1"/>
                </a:solidFill>
              </a:defRPr>
            </a:lvl8pPr>
            <a:lvl9pPr lvl="8" indent="0">
              <a:spcBef>
                <a:spcPts val="0"/>
              </a:spcBef>
              <a:buClr>
                <a:schemeClr val="dk1"/>
              </a:buClr>
              <a:buFont typeface="Arial"/>
              <a:buNone/>
              <a:defRPr sz="1800" b="1">
                <a:solidFill>
                  <a:schemeClr val="dk1"/>
                </a:solidFill>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Gold chapter break or bold statement gold 2">
    <p:bg>
      <p:bgPr>
        <a:solidFill>
          <a:schemeClr val="accent1"/>
        </a:solidFill>
        <a:effectLst/>
      </p:bgPr>
    </p:bg>
    <p:spTree>
      <p:nvGrpSpPr>
        <p:cNvPr id="1" name="Shape 117"/>
        <p:cNvGrpSpPr/>
        <p:nvPr/>
      </p:nvGrpSpPr>
      <p:grpSpPr>
        <a:xfrm>
          <a:off x="0" y="0"/>
          <a:ext cx="0" cy="0"/>
          <a:chOff x="0" y="0"/>
          <a:chExt cx="0" cy="0"/>
        </a:xfrm>
      </p:grpSpPr>
      <p:sp>
        <p:nvSpPr>
          <p:cNvPr id="118" name="Shape 118"/>
          <p:cNvSpPr txBox="1">
            <a:spLocks noGrp="1"/>
          </p:cNvSpPr>
          <p:nvPr>
            <p:ph type="title"/>
          </p:nvPr>
        </p:nvSpPr>
        <p:spPr>
          <a:xfrm>
            <a:off x="311700" y="1283225"/>
            <a:ext cx="8520599" cy="57269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Arial"/>
              <a:buNone/>
              <a:defRPr sz="7200" b="1" i="0" u="none" strike="noStrike" cap="none">
                <a:solidFill>
                  <a:schemeClr val="dk1"/>
                </a:solidFill>
                <a:latin typeface="Arial"/>
                <a:ea typeface="Arial"/>
                <a:cs typeface="Arial"/>
                <a:sym typeface="Arial"/>
              </a:defRPr>
            </a:lvl1pPr>
            <a:lvl2pPr lvl="1" indent="0" rtl="0">
              <a:spcBef>
                <a:spcPts val="0"/>
              </a:spcBef>
              <a:buClr>
                <a:schemeClr val="dk1"/>
              </a:buClr>
              <a:buFont typeface="Arial"/>
              <a:buNone/>
              <a:defRPr sz="2800" b="1">
                <a:solidFill>
                  <a:schemeClr val="dk1"/>
                </a:solidFill>
              </a:defRPr>
            </a:lvl2pPr>
            <a:lvl3pPr lvl="2" indent="0" rtl="0">
              <a:spcBef>
                <a:spcPts val="0"/>
              </a:spcBef>
              <a:buClr>
                <a:schemeClr val="dk1"/>
              </a:buClr>
              <a:buFont typeface="Arial"/>
              <a:buNone/>
              <a:defRPr sz="2800" b="1">
                <a:solidFill>
                  <a:schemeClr val="dk1"/>
                </a:solidFill>
              </a:defRPr>
            </a:lvl3pPr>
            <a:lvl4pPr lvl="3" indent="0" rtl="0">
              <a:spcBef>
                <a:spcPts val="0"/>
              </a:spcBef>
              <a:buClr>
                <a:schemeClr val="dk1"/>
              </a:buClr>
              <a:buFont typeface="Arial"/>
              <a:buNone/>
              <a:defRPr sz="2800" b="1">
                <a:solidFill>
                  <a:schemeClr val="dk1"/>
                </a:solidFill>
              </a:defRPr>
            </a:lvl4pPr>
            <a:lvl5pPr lvl="4" indent="0" rtl="0">
              <a:spcBef>
                <a:spcPts val="0"/>
              </a:spcBef>
              <a:buClr>
                <a:schemeClr val="dk1"/>
              </a:buClr>
              <a:buFont typeface="Arial"/>
              <a:buNone/>
              <a:defRPr sz="2800" b="1">
                <a:solidFill>
                  <a:schemeClr val="dk1"/>
                </a:solidFill>
              </a:defRPr>
            </a:lvl5pPr>
            <a:lvl6pPr lvl="5" indent="0" rtl="0">
              <a:spcBef>
                <a:spcPts val="0"/>
              </a:spcBef>
              <a:buClr>
                <a:schemeClr val="dk1"/>
              </a:buClr>
              <a:buFont typeface="Arial"/>
              <a:buNone/>
              <a:defRPr sz="2800" b="1">
                <a:solidFill>
                  <a:schemeClr val="dk1"/>
                </a:solidFill>
              </a:defRPr>
            </a:lvl6pPr>
            <a:lvl7pPr lvl="6" indent="0" rtl="0">
              <a:spcBef>
                <a:spcPts val="0"/>
              </a:spcBef>
              <a:buClr>
                <a:schemeClr val="dk1"/>
              </a:buClr>
              <a:buFont typeface="Arial"/>
              <a:buNone/>
              <a:defRPr sz="2800" b="1">
                <a:solidFill>
                  <a:schemeClr val="dk1"/>
                </a:solidFill>
              </a:defRPr>
            </a:lvl7pPr>
            <a:lvl8pPr lvl="7" indent="0" rtl="0">
              <a:spcBef>
                <a:spcPts val="0"/>
              </a:spcBef>
              <a:buClr>
                <a:schemeClr val="dk1"/>
              </a:buClr>
              <a:buFont typeface="Arial"/>
              <a:buNone/>
              <a:defRPr sz="2800" b="1">
                <a:solidFill>
                  <a:schemeClr val="dk1"/>
                </a:solidFill>
              </a:defRPr>
            </a:lvl8pPr>
            <a:lvl9pPr lvl="8" indent="0" rtl="0">
              <a:spcBef>
                <a:spcPts val="0"/>
              </a:spcBef>
              <a:buClr>
                <a:schemeClr val="dk1"/>
              </a:buClr>
              <a:buFont typeface="Arial"/>
              <a:buNone/>
              <a:defRPr sz="2800" b="1">
                <a:solidFill>
                  <a:schemeClr val="dk1"/>
                </a:solidFill>
              </a:defRPr>
            </a:lvl9pPr>
          </a:lstStyle>
          <a:p>
            <a:endParaRPr/>
          </a:p>
        </p:txBody>
      </p:sp>
      <p:sp>
        <p:nvSpPr>
          <p:cNvPr id="119" name="Shape 119"/>
          <p:cNvSpPr txBox="1">
            <a:spLocks noGrp="1"/>
          </p:cNvSpPr>
          <p:nvPr>
            <p:ph type="subTitle" idx="1"/>
          </p:nvPr>
        </p:nvSpPr>
        <p:spPr>
          <a:xfrm>
            <a:off x="436825" y="1005325"/>
            <a:ext cx="7508699" cy="3570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0000"/>
              </a:buClr>
              <a:buFont typeface="Arial"/>
              <a:buNone/>
              <a:defRPr sz="1400" b="1" i="0" u="none" strike="noStrike" cap="none">
                <a:solidFill>
                  <a:srgbClr val="000000"/>
                </a:solidFill>
                <a:highlight>
                  <a:srgbClr val="FFFFFF"/>
                </a:highlight>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1" i="0" u="none" strike="noStrike" cap="none">
                <a:solidFill>
                  <a:srgbClr val="000000"/>
                </a:solidFill>
                <a:highlight>
                  <a:srgbClr val="FFFFFF"/>
                </a:highlight>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1" i="0" u="none" strike="noStrike" cap="none">
                <a:solidFill>
                  <a:srgbClr val="000000"/>
                </a:solidFill>
                <a:highlight>
                  <a:srgbClr val="FFFFFF"/>
                </a:highlight>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1" i="0" u="none" strike="noStrike" cap="none">
                <a:solidFill>
                  <a:srgbClr val="000000"/>
                </a:solidFill>
                <a:highlight>
                  <a:srgbClr val="FFFFFF"/>
                </a:highlight>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1" i="0" u="none" strike="noStrike" cap="none">
                <a:solidFill>
                  <a:srgbClr val="000000"/>
                </a:solidFill>
                <a:highlight>
                  <a:srgbClr val="FFFFFF"/>
                </a:highlight>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1" i="0" u="none" strike="noStrike" cap="none">
                <a:solidFill>
                  <a:srgbClr val="000000"/>
                </a:solidFill>
                <a:highlight>
                  <a:srgbClr val="FFFFFF"/>
                </a:highlight>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1" i="0" u="none" strike="noStrike" cap="none">
                <a:solidFill>
                  <a:srgbClr val="000000"/>
                </a:solidFill>
                <a:highlight>
                  <a:srgbClr val="FFFFFF"/>
                </a:highlight>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1" i="0" u="none" strike="noStrike" cap="none">
                <a:solidFill>
                  <a:srgbClr val="000000"/>
                </a:solidFill>
                <a:highlight>
                  <a:srgbClr val="FFFFFF"/>
                </a:highlight>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1" i="0" u="none" strike="noStrike" cap="none">
                <a:solidFill>
                  <a:srgbClr val="000000"/>
                </a:solidFill>
                <a:highlight>
                  <a:srgbClr val="FFFFFF"/>
                </a:highlight>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Headline with text">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Arial"/>
              <a:buNone/>
              <a:defRPr sz="2800" b="1" i="0" u="none" strike="noStrike" cap="none">
                <a:solidFill>
                  <a:schemeClr val="dk1"/>
                </a:solidFill>
                <a:latin typeface="Arial"/>
                <a:ea typeface="Arial"/>
                <a:cs typeface="Arial"/>
                <a:sym typeface="Arial"/>
              </a:defRPr>
            </a:lvl1pPr>
            <a:lvl2pPr lvl="1" indent="0">
              <a:spcBef>
                <a:spcPts val="0"/>
              </a:spcBef>
              <a:buClr>
                <a:schemeClr val="dk1"/>
              </a:buClr>
              <a:buFont typeface="Arial"/>
              <a:buNone/>
              <a:defRPr sz="2800" b="1">
                <a:solidFill>
                  <a:schemeClr val="dk1"/>
                </a:solidFill>
              </a:defRPr>
            </a:lvl2pPr>
            <a:lvl3pPr lvl="2" indent="0">
              <a:spcBef>
                <a:spcPts val="0"/>
              </a:spcBef>
              <a:buClr>
                <a:schemeClr val="dk1"/>
              </a:buClr>
              <a:buFont typeface="Arial"/>
              <a:buNone/>
              <a:defRPr sz="2800" b="1">
                <a:solidFill>
                  <a:schemeClr val="dk1"/>
                </a:solidFill>
              </a:defRPr>
            </a:lvl3pPr>
            <a:lvl4pPr lvl="3" indent="0">
              <a:spcBef>
                <a:spcPts val="0"/>
              </a:spcBef>
              <a:buClr>
                <a:schemeClr val="dk1"/>
              </a:buClr>
              <a:buFont typeface="Arial"/>
              <a:buNone/>
              <a:defRPr sz="2800" b="1">
                <a:solidFill>
                  <a:schemeClr val="dk1"/>
                </a:solidFill>
              </a:defRPr>
            </a:lvl4pPr>
            <a:lvl5pPr lvl="4" indent="0">
              <a:spcBef>
                <a:spcPts val="0"/>
              </a:spcBef>
              <a:buClr>
                <a:schemeClr val="dk1"/>
              </a:buClr>
              <a:buFont typeface="Arial"/>
              <a:buNone/>
              <a:defRPr sz="2800" b="1">
                <a:solidFill>
                  <a:schemeClr val="dk1"/>
                </a:solidFill>
              </a:defRPr>
            </a:lvl5pPr>
            <a:lvl6pPr lvl="5" indent="0">
              <a:spcBef>
                <a:spcPts val="0"/>
              </a:spcBef>
              <a:buClr>
                <a:schemeClr val="dk1"/>
              </a:buClr>
              <a:buFont typeface="Arial"/>
              <a:buNone/>
              <a:defRPr sz="2800" b="1">
                <a:solidFill>
                  <a:schemeClr val="dk1"/>
                </a:solidFill>
              </a:defRPr>
            </a:lvl6pPr>
            <a:lvl7pPr lvl="6" indent="0">
              <a:spcBef>
                <a:spcPts val="0"/>
              </a:spcBef>
              <a:buClr>
                <a:schemeClr val="dk1"/>
              </a:buClr>
              <a:buFont typeface="Arial"/>
              <a:buNone/>
              <a:defRPr sz="2800" b="1">
                <a:solidFill>
                  <a:schemeClr val="dk1"/>
                </a:solidFill>
              </a:defRPr>
            </a:lvl7pPr>
            <a:lvl8pPr lvl="7" indent="0">
              <a:spcBef>
                <a:spcPts val="0"/>
              </a:spcBef>
              <a:buClr>
                <a:schemeClr val="dk1"/>
              </a:buClr>
              <a:buFont typeface="Arial"/>
              <a:buNone/>
              <a:defRPr sz="2800" b="1">
                <a:solidFill>
                  <a:schemeClr val="dk1"/>
                </a:solidFill>
              </a:defRPr>
            </a:lvl8pPr>
            <a:lvl9pPr lvl="8" indent="0">
              <a:spcBef>
                <a:spcPts val="0"/>
              </a:spcBef>
              <a:buClr>
                <a:schemeClr val="dk1"/>
              </a:buClr>
              <a:buFont typeface="Arial"/>
              <a:buNone/>
              <a:defRPr sz="2800" b="1">
                <a:solidFill>
                  <a:schemeClr val="dk1"/>
                </a:solidFill>
              </a:defRPr>
            </a:lvl9pPr>
          </a:lstStyle>
          <a:p>
            <a:r>
              <a:rPr lang="en-US"/>
              <a:t>Click to edit Master title style</a:t>
            </a:r>
            <a:endParaRPr/>
          </a:p>
        </p:txBody>
      </p:sp>
      <p:sp>
        <p:nvSpPr>
          <p:cNvPr id="18" name="Shape 18"/>
          <p:cNvSpPr txBox="1">
            <a:spLocks noGrp="1"/>
          </p:cNvSpPr>
          <p:nvPr>
            <p:ph type="body" idx="1"/>
          </p:nvPr>
        </p:nvSpPr>
        <p:spPr>
          <a:xfrm>
            <a:off x="100575" y="1204825"/>
            <a:ext cx="8031600" cy="3201600"/>
          </a:xfrm>
          <a:prstGeom prst="rect">
            <a:avLst/>
          </a:prstGeom>
          <a:noFill/>
          <a:ln>
            <a:noFill/>
          </a:ln>
        </p:spPr>
        <p:txBody>
          <a:bodyPr lIns="91425" tIns="91425" rIns="91425" bIns="91425" anchor="t" anchorCtr="0"/>
          <a:lstStyle>
            <a:lvl1pPr marL="0" marR="0" lvl="0" indent="0" algn="l" rtl="0">
              <a:lnSpc>
                <a:spcPct val="115000"/>
              </a:lnSpc>
              <a:spcBef>
                <a:spcPts val="0"/>
              </a:spcBef>
              <a:spcAft>
                <a:spcPts val="160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15000"/>
              </a:lnSpc>
              <a:spcBef>
                <a:spcPts val="0"/>
              </a:spcBef>
              <a:spcAft>
                <a:spcPts val="1600"/>
              </a:spcAft>
              <a:buClr>
                <a:srgbClr val="000000"/>
              </a:buClr>
              <a:buFont typeface="Arial"/>
              <a:buNone/>
              <a:defRPr sz="1200" b="0" i="0" u="none" strike="noStrike" cap="none">
                <a:solidFill>
                  <a:srgbClr val="000000"/>
                </a:solidFill>
                <a:latin typeface="Arial"/>
                <a:ea typeface="Arial"/>
                <a:cs typeface="Arial"/>
                <a:sym typeface="Arial"/>
              </a:defRPr>
            </a:lvl2pPr>
            <a:lvl3pPr marL="914400" marR="0" lvl="2" indent="0" algn="l" rtl="0">
              <a:lnSpc>
                <a:spcPct val="115000"/>
              </a:lnSpc>
              <a:spcBef>
                <a:spcPts val="0"/>
              </a:spcBef>
              <a:spcAft>
                <a:spcPts val="1600"/>
              </a:spcAft>
              <a:buClr>
                <a:srgbClr val="000000"/>
              </a:buClr>
              <a:buFont typeface="Arial"/>
              <a:buNone/>
              <a:defRPr sz="1200" b="0" i="0" u="none" strike="noStrike" cap="none">
                <a:solidFill>
                  <a:srgbClr val="000000"/>
                </a:solidFill>
                <a:latin typeface="Arial"/>
                <a:ea typeface="Arial"/>
                <a:cs typeface="Arial"/>
                <a:sym typeface="Arial"/>
              </a:defRPr>
            </a:lvl3pPr>
            <a:lvl4pPr marL="1371600" marR="0" lvl="3" indent="0" algn="l" rtl="0">
              <a:lnSpc>
                <a:spcPct val="115000"/>
              </a:lnSpc>
              <a:spcBef>
                <a:spcPts val="0"/>
              </a:spcBef>
              <a:spcAft>
                <a:spcPts val="1600"/>
              </a:spcAft>
              <a:buClr>
                <a:srgbClr val="000000"/>
              </a:buClr>
              <a:buFont typeface="Arial"/>
              <a:buNone/>
              <a:defRPr sz="1200" b="0" i="0" u="none" strike="noStrike" cap="none">
                <a:solidFill>
                  <a:srgbClr val="000000"/>
                </a:solidFill>
                <a:latin typeface="Arial"/>
                <a:ea typeface="Arial"/>
                <a:cs typeface="Arial"/>
                <a:sym typeface="Arial"/>
              </a:defRPr>
            </a:lvl4pPr>
            <a:lvl5pPr marL="1828800" marR="0" lvl="4" indent="0" algn="l" rtl="0">
              <a:lnSpc>
                <a:spcPct val="115000"/>
              </a:lnSpc>
              <a:spcBef>
                <a:spcPts val="0"/>
              </a:spcBef>
              <a:spcAft>
                <a:spcPts val="1600"/>
              </a:spcAft>
              <a:buClr>
                <a:srgbClr val="000000"/>
              </a:buClr>
              <a:buFont typeface="Arial"/>
              <a:buNone/>
              <a:defRPr sz="1200" b="0" i="0" u="none" strike="noStrike" cap="none">
                <a:solidFill>
                  <a:srgbClr val="000000"/>
                </a:solidFill>
                <a:latin typeface="Arial"/>
                <a:ea typeface="Arial"/>
                <a:cs typeface="Arial"/>
                <a:sym typeface="Arial"/>
              </a:defRPr>
            </a:lvl5pPr>
            <a:lvl6pPr marL="2286000" marR="0" lvl="5" indent="0" algn="l" rtl="0">
              <a:lnSpc>
                <a:spcPct val="115000"/>
              </a:lnSpc>
              <a:spcBef>
                <a:spcPts val="0"/>
              </a:spcBef>
              <a:spcAft>
                <a:spcPts val="1600"/>
              </a:spcAft>
              <a:buClr>
                <a:srgbClr val="000000"/>
              </a:buClr>
              <a:buFont typeface="Arial"/>
              <a:buNone/>
              <a:defRPr sz="1200" b="0" i="0" u="none" strike="noStrike" cap="none">
                <a:solidFill>
                  <a:srgbClr val="000000"/>
                </a:solidFill>
                <a:latin typeface="Arial"/>
                <a:ea typeface="Arial"/>
                <a:cs typeface="Arial"/>
                <a:sym typeface="Arial"/>
              </a:defRPr>
            </a:lvl6pPr>
            <a:lvl7pPr marL="2743200" marR="0" lvl="6" indent="0" algn="l" rtl="0">
              <a:lnSpc>
                <a:spcPct val="115000"/>
              </a:lnSpc>
              <a:spcBef>
                <a:spcPts val="0"/>
              </a:spcBef>
              <a:spcAft>
                <a:spcPts val="1600"/>
              </a:spcAft>
              <a:buClr>
                <a:srgbClr val="000000"/>
              </a:buClr>
              <a:buFont typeface="Arial"/>
              <a:buNone/>
              <a:defRPr sz="1200" b="0" i="0" u="none" strike="noStrike" cap="none">
                <a:solidFill>
                  <a:srgbClr val="000000"/>
                </a:solidFill>
                <a:latin typeface="Arial"/>
                <a:ea typeface="Arial"/>
                <a:cs typeface="Arial"/>
                <a:sym typeface="Arial"/>
              </a:defRPr>
            </a:lvl7pPr>
            <a:lvl8pPr marL="3200400" marR="0" lvl="7" indent="0" algn="l" rtl="0">
              <a:lnSpc>
                <a:spcPct val="115000"/>
              </a:lnSpc>
              <a:spcBef>
                <a:spcPts val="0"/>
              </a:spcBef>
              <a:spcAft>
                <a:spcPts val="1600"/>
              </a:spcAft>
              <a:buClr>
                <a:srgbClr val="000000"/>
              </a:buClr>
              <a:buFont typeface="Arial"/>
              <a:buNone/>
              <a:defRPr sz="1200" b="0" i="0" u="none" strike="noStrike" cap="none">
                <a:solidFill>
                  <a:srgbClr val="000000"/>
                </a:solidFill>
                <a:latin typeface="Arial"/>
                <a:ea typeface="Arial"/>
                <a:cs typeface="Arial"/>
                <a:sym typeface="Arial"/>
              </a:defRPr>
            </a:lvl8pPr>
            <a:lvl9pPr marL="3657600" marR="0" lvl="8" indent="0" algn="l" rtl="0">
              <a:lnSpc>
                <a:spcPct val="115000"/>
              </a:lnSpc>
              <a:spcBef>
                <a:spcPts val="0"/>
              </a:spcBef>
              <a:spcAft>
                <a:spcPts val="1600"/>
              </a:spcAft>
              <a:buClr>
                <a:srgbClr val="000000"/>
              </a:buClr>
              <a:buFont typeface="Arial"/>
              <a:buNone/>
              <a:defRPr sz="1200" b="0" i="0" u="none" strike="noStrike" cap="none">
                <a:solidFill>
                  <a:srgbClr val="000000"/>
                </a:solidFill>
                <a:latin typeface="Arial"/>
                <a:ea typeface="Arial"/>
                <a:cs typeface="Arial"/>
                <a:sym typeface="Arial"/>
              </a:defRPr>
            </a:lvl9pPr>
          </a:lstStyle>
          <a:p>
            <a:pPr lvl="0"/>
            <a:r>
              <a:rPr lang="en-US"/>
              <a:t>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Gold chapter break or bold statement gold 1">
    <p:bg>
      <p:bgPr>
        <a:solidFill>
          <a:schemeClr val="accent2"/>
        </a:solidFill>
        <a:effectLst/>
      </p:bgPr>
    </p:bg>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311700" y="826025"/>
            <a:ext cx="6246299" cy="57269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lt1"/>
              </a:buClr>
              <a:buFont typeface="Arial"/>
              <a:buNone/>
              <a:defRPr sz="6200" b="1" i="0" u="none" strike="noStrike" cap="none">
                <a:solidFill>
                  <a:schemeClr val="lt1"/>
                </a:solidFill>
                <a:latin typeface="Arial"/>
                <a:ea typeface="Arial"/>
                <a:cs typeface="Arial"/>
                <a:sym typeface="Arial"/>
              </a:defRPr>
            </a:lvl1pPr>
            <a:lvl2pPr lvl="1" indent="0" rtl="0">
              <a:spcBef>
                <a:spcPts val="0"/>
              </a:spcBef>
              <a:buClr>
                <a:schemeClr val="dk1"/>
              </a:buClr>
              <a:buFont typeface="Arial"/>
              <a:buNone/>
              <a:defRPr sz="6200" b="1">
                <a:solidFill>
                  <a:schemeClr val="dk1"/>
                </a:solidFill>
              </a:defRPr>
            </a:lvl2pPr>
            <a:lvl3pPr lvl="2" indent="0" rtl="0">
              <a:spcBef>
                <a:spcPts val="0"/>
              </a:spcBef>
              <a:buClr>
                <a:schemeClr val="dk1"/>
              </a:buClr>
              <a:buFont typeface="Arial"/>
              <a:buNone/>
              <a:defRPr sz="6200" b="1">
                <a:solidFill>
                  <a:schemeClr val="dk1"/>
                </a:solidFill>
              </a:defRPr>
            </a:lvl3pPr>
            <a:lvl4pPr lvl="3" indent="0" rtl="0">
              <a:spcBef>
                <a:spcPts val="0"/>
              </a:spcBef>
              <a:buClr>
                <a:schemeClr val="dk1"/>
              </a:buClr>
              <a:buFont typeface="Arial"/>
              <a:buNone/>
              <a:defRPr sz="6200" b="1">
                <a:solidFill>
                  <a:schemeClr val="dk1"/>
                </a:solidFill>
              </a:defRPr>
            </a:lvl4pPr>
            <a:lvl5pPr lvl="4" indent="0" rtl="0">
              <a:spcBef>
                <a:spcPts val="0"/>
              </a:spcBef>
              <a:buClr>
                <a:schemeClr val="dk1"/>
              </a:buClr>
              <a:buFont typeface="Arial"/>
              <a:buNone/>
              <a:defRPr sz="6200" b="1">
                <a:solidFill>
                  <a:schemeClr val="dk1"/>
                </a:solidFill>
              </a:defRPr>
            </a:lvl5pPr>
            <a:lvl6pPr lvl="5" indent="0" rtl="0">
              <a:spcBef>
                <a:spcPts val="0"/>
              </a:spcBef>
              <a:buClr>
                <a:schemeClr val="dk1"/>
              </a:buClr>
              <a:buFont typeface="Arial"/>
              <a:buNone/>
              <a:defRPr sz="6200" b="1">
                <a:solidFill>
                  <a:schemeClr val="dk1"/>
                </a:solidFill>
              </a:defRPr>
            </a:lvl6pPr>
            <a:lvl7pPr lvl="6" indent="0" rtl="0">
              <a:spcBef>
                <a:spcPts val="0"/>
              </a:spcBef>
              <a:buClr>
                <a:schemeClr val="dk1"/>
              </a:buClr>
              <a:buFont typeface="Arial"/>
              <a:buNone/>
              <a:defRPr sz="6200" b="1">
                <a:solidFill>
                  <a:schemeClr val="dk1"/>
                </a:solidFill>
              </a:defRPr>
            </a:lvl7pPr>
            <a:lvl8pPr lvl="7" indent="0" rtl="0">
              <a:spcBef>
                <a:spcPts val="0"/>
              </a:spcBef>
              <a:buClr>
                <a:schemeClr val="dk1"/>
              </a:buClr>
              <a:buFont typeface="Arial"/>
              <a:buNone/>
              <a:defRPr sz="6200" b="1">
                <a:solidFill>
                  <a:schemeClr val="dk1"/>
                </a:solidFill>
              </a:defRPr>
            </a:lvl8pPr>
            <a:lvl9pPr lvl="8" indent="0" rtl="0">
              <a:spcBef>
                <a:spcPts val="0"/>
              </a:spcBef>
              <a:buClr>
                <a:schemeClr val="dk1"/>
              </a:buClr>
              <a:buFont typeface="Arial"/>
              <a:buNone/>
              <a:defRPr sz="6200" b="1">
                <a:solidFill>
                  <a:schemeClr val="dk1"/>
                </a:solidFill>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A449F-5AF8-4859-A7FA-0EE3538CAA8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EBDE21C-6FAD-473A-AB16-52731CE61691}"/>
              </a:ext>
            </a:extLst>
          </p:cNvPr>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16E5784-4979-4C15-9F1B-91B3B7258381}"/>
              </a:ext>
            </a:extLst>
          </p:cNvPr>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0C0DB37E-E2B5-4E0D-848C-0044A7DBE1F4}"/>
              </a:ext>
            </a:extLst>
          </p:cNvPr>
          <p:cNvSpPr>
            <a:spLocks noGrp="1"/>
          </p:cNvSpPr>
          <p:nvPr>
            <p:ph type="dt" sz="half" idx="10"/>
          </p:nvPr>
        </p:nvSpPr>
        <p:spPr/>
        <p:txBody>
          <a:bodyPr/>
          <a:lstStyle>
            <a:lvl1pPr>
              <a:defRPr/>
            </a:lvl1pPr>
          </a:lstStyle>
          <a:p>
            <a:pPr>
              <a:defRPr/>
            </a:pPr>
            <a:fld id="{F75CF238-2758-4EE1-B651-E93E730AEDBC}" type="datetimeFigureOut">
              <a:rPr lang="en-US"/>
              <a:pPr>
                <a:defRPr/>
              </a:pPr>
              <a:t>2/18/21</a:t>
            </a:fld>
            <a:endParaRPr lang="en-US"/>
          </a:p>
        </p:txBody>
      </p:sp>
      <p:sp>
        <p:nvSpPr>
          <p:cNvPr id="6" name="Footer Placeholder 4">
            <a:extLst>
              <a:ext uri="{FF2B5EF4-FFF2-40B4-BE49-F238E27FC236}">
                <a16:creationId xmlns:a16="http://schemas.microsoft.com/office/drawing/2014/main" id="{EAC082DC-A9B9-47A9-9A50-A3BA63FA90A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D5A45A9-0E4C-4183-A0C9-DAFF9BDACBB9}"/>
              </a:ext>
            </a:extLst>
          </p:cNvPr>
          <p:cNvSpPr>
            <a:spLocks noGrp="1"/>
          </p:cNvSpPr>
          <p:nvPr>
            <p:ph type="sldNum" sz="quarter" idx="12"/>
          </p:nvPr>
        </p:nvSpPr>
        <p:spPr/>
        <p:txBody>
          <a:bodyPr/>
          <a:lstStyle>
            <a:lvl1pPr>
              <a:defRPr/>
            </a:lvl1pPr>
          </a:lstStyle>
          <a:p>
            <a:pPr>
              <a:defRPr/>
            </a:pPr>
            <a:fld id="{B647B13E-9348-4CC4-8E0F-DD81D14FBF5B}" type="slidenum">
              <a:rPr lang="en-US"/>
              <a:pPr>
                <a:defRPr/>
              </a:pPr>
              <a:t>‹#›</a:t>
            </a:fld>
            <a:endParaRPr lang="en-US"/>
          </a:p>
        </p:txBody>
      </p:sp>
    </p:spTree>
    <p:extLst>
      <p:ext uri="{BB962C8B-B14F-4D97-AF65-F5344CB8AC3E}">
        <p14:creationId xmlns:p14="http://schemas.microsoft.com/office/powerpoint/2010/main" val="1708587133"/>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cSld name="Headline with 3 column">
    <p:spTree>
      <p:nvGrpSpPr>
        <p:cNvPr id="1" name="Shape 19"/>
        <p:cNvGrpSpPr/>
        <p:nvPr/>
      </p:nvGrpSpPr>
      <p:grpSpPr>
        <a:xfrm>
          <a:off x="0" y="0"/>
          <a:ext cx="0" cy="0"/>
          <a:chOff x="0" y="0"/>
          <a:chExt cx="0" cy="0"/>
        </a:xfrm>
      </p:grpSpPr>
      <p:sp>
        <p:nvSpPr>
          <p:cNvPr id="20" name="Shape 20"/>
          <p:cNvSpPr txBox="1">
            <a:spLocks noGrp="1"/>
          </p:cNvSpPr>
          <p:nvPr>
            <p:ph type="title"/>
          </p:nvPr>
        </p:nvSpPr>
        <p:spPr>
          <a:xfrm>
            <a:off x="311700" y="445025"/>
            <a:ext cx="8520600" cy="5727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Arial"/>
              <a:buNone/>
              <a:defRPr sz="2800" b="1" i="0" u="none" strike="noStrike" cap="none">
                <a:solidFill>
                  <a:schemeClr val="dk1"/>
                </a:solidFill>
                <a:latin typeface="Arial"/>
                <a:ea typeface="Arial"/>
                <a:cs typeface="Arial"/>
                <a:sym typeface="Arial"/>
              </a:defRPr>
            </a:lvl1pPr>
            <a:lvl2pPr lvl="1" indent="0" rtl="0">
              <a:spcBef>
                <a:spcPts val="0"/>
              </a:spcBef>
              <a:buClr>
                <a:schemeClr val="dk1"/>
              </a:buClr>
              <a:buFont typeface="Arial"/>
              <a:buNone/>
              <a:defRPr sz="2800" b="1">
                <a:solidFill>
                  <a:schemeClr val="dk1"/>
                </a:solidFill>
              </a:defRPr>
            </a:lvl2pPr>
            <a:lvl3pPr lvl="2" indent="0" rtl="0">
              <a:spcBef>
                <a:spcPts val="0"/>
              </a:spcBef>
              <a:buClr>
                <a:schemeClr val="dk1"/>
              </a:buClr>
              <a:buFont typeface="Arial"/>
              <a:buNone/>
              <a:defRPr sz="2800" b="1">
                <a:solidFill>
                  <a:schemeClr val="dk1"/>
                </a:solidFill>
              </a:defRPr>
            </a:lvl3pPr>
            <a:lvl4pPr lvl="3" indent="0" rtl="0">
              <a:spcBef>
                <a:spcPts val="0"/>
              </a:spcBef>
              <a:buClr>
                <a:schemeClr val="dk1"/>
              </a:buClr>
              <a:buFont typeface="Arial"/>
              <a:buNone/>
              <a:defRPr sz="2800" b="1">
                <a:solidFill>
                  <a:schemeClr val="dk1"/>
                </a:solidFill>
              </a:defRPr>
            </a:lvl4pPr>
            <a:lvl5pPr lvl="4" indent="0" rtl="0">
              <a:spcBef>
                <a:spcPts val="0"/>
              </a:spcBef>
              <a:buClr>
                <a:schemeClr val="dk1"/>
              </a:buClr>
              <a:buFont typeface="Arial"/>
              <a:buNone/>
              <a:defRPr sz="2800" b="1">
                <a:solidFill>
                  <a:schemeClr val="dk1"/>
                </a:solidFill>
              </a:defRPr>
            </a:lvl5pPr>
            <a:lvl6pPr lvl="5" indent="0" rtl="0">
              <a:spcBef>
                <a:spcPts val="0"/>
              </a:spcBef>
              <a:buClr>
                <a:schemeClr val="dk1"/>
              </a:buClr>
              <a:buFont typeface="Arial"/>
              <a:buNone/>
              <a:defRPr sz="2800" b="1">
                <a:solidFill>
                  <a:schemeClr val="dk1"/>
                </a:solidFill>
              </a:defRPr>
            </a:lvl6pPr>
            <a:lvl7pPr lvl="6" indent="0" rtl="0">
              <a:spcBef>
                <a:spcPts val="0"/>
              </a:spcBef>
              <a:buClr>
                <a:schemeClr val="dk1"/>
              </a:buClr>
              <a:buFont typeface="Arial"/>
              <a:buNone/>
              <a:defRPr sz="2800" b="1">
                <a:solidFill>
                  <a:schemeClr val="dk1"/>
                </a:solidFill>
              </a:defRPr>
            </a:lvl7pPr>
            <a:lvl8pPr lvl="7" indent="0" rtl="0">
              <a:spcBef>
                <a:spcPts val="0"/>
              </a:spcBef>
              <a:buClr>
                <a:schemeClr val="dk1"/>
              </a:buClr>
              <a:buFont typeface="Arial"/>
              <a:buNone/>
              <a:defRPr sz="2800" b="1">
                <a:solidFill>
                  <a:schemeClr val="dk1"/>
                </a:solidFill>
              </a:defRPr>
            </a:lvl8pPr>
            <a:lvl9pPr lvl="8" indent="0" rtl="0">
              <a:spcBef>
                <a:spcPts val="0"/>
              </a:spcBef>
              <a:buClr>
                <a:schemeClr val="dk1"/>
              </a:buClr>
              <a:buFont typeface="Arial"/>
              <a:buNone/>
              <a:defRPr sz="2800" b="1">
                <a:solidFill>
                  <a:schemeClr val="dk1"/>
                </a:solidFill>
              </a:defRPr>
            </a:lvl9pPr>
          </a:lstStyle>
          <a:p>
            <a:r>
              <a:rPr lang="en-US"/>
              <a:t>Click to edit Master title style</a:t>
            </a:r>
            <a:endParaRPr/>
          </a:p>
        </p:txBody>
      </p:sp>
      <p:sp>
        <p:nvSpPr>
          <p:cNvPr id="21" name="Shape 21"/>
          <p:cNvSpPr txBox="1">
            <a:spLocks noGrp="1"/>
          </p:cNvSpPr>
          <p:nvPr>
            <p:ph type="body" idx="1"/>
          </p:nvPr>
        </p:nvSpPr>
        <p:spPr>
          <a:xfrm>
            <a:off x="6215500" y="1163025"/>
            <a:ext cx="2403600" cy="3201600"/>
          </a:xfrm>
          <a:prstGeom prst="rect">
            <a:avLst/>
          </a:prstGeom>
          <a:noFill/>
          <a:ln>
            <a:noFill/>
          </a:ln>
        </p:spPr>
        <p:txBody>
          <a:bodyPr lIns="91425" tIns="91425" rIns="91425" bIns="91425" anchor="t" anchorCtr="0"/>
          <a:lstStyle>
            <a:lvl1pPr marL="0" marR="0" lvl="0" indent="0" algn="l" rtl="0">
              <a:lnSpc>
                <a:spcPct val="115000"/>
              </a:lnSpc>
              <a:spcBef>
                <a:spcPts val="0"/>
              </a:spcBef>
              <a:spcAft>
                <a:spcPts val="160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15000"/>
              </a:lnSpc>
              <a:spcBef>
                <a:spcPts val="0"/>
              </a:spcBef>
              <a:spcAft>
                <a:spcPts val="1600"/>
              </a:spcAft>
              <a:buClr>
                <a:srgbClr val="000000"/>
              </a:buClr>
              <a:buFont typeface="Arial"/>
              <a:buNone/>
              <a:defRPr sz="1200" b="0" i="0" u="none" strike="noStrike" cap="none">
                <a:solidFill>
                  <a:srgbClr val="000000"/>
                </a:solidFill>
                <a:latin typeface="Arial"/>
                <a:ea typeface="Arial"/>
                <a:cs typeface="Arial"/>
                <a:sym typeface="Arial"/>
              </a:defRPr>
            </a:lvl2pPr>
            <a:lvl3pPr marL="914400" marR="0" lvl="2" indent="0" algn="l" rtl="0">
              <a:lnSpc>
                <a:spcPct val="115000"/>
              </a:lnSpc>
              <a:spcBef>
                <a:spcPts val="0"/>
              </a:spcBef>
              <a:spcAft>
                <a:spcPts val="1600"/>
              </a:spcAft>
              <a:buClr>
                <a:srgbClr val="000000"/>
              </a:buClr>
              <a:buFont typeface="Arial"/>
              <a:buNone/>
              <a:defRPr sz="1200" b="0" i="0" u="none" strike="noStrike" cap="none">
                <a:solidFill>
                  <a:srgbClr val="000000"/>
                </a:solidFill>
                <a:latin typeface="Arial"/>
                <a:ea typeface="Arial"/>
                <a:cs typeface="Arial"/>
                <a:sym typeface="Arial"/>
              </a:defRPr>
            </a:lvl3pPr>
            <a:lvl4pPr marL="1371600" marR="0" lvl="3" indent="0" algn="l" rtl="0">
              <a:lnSpc>
                <a:spcPct val="115000"/>
              </a:lnSpc>
              <a:spcBef>
                <a:spcPts val="0"/>
              </a:spcBef>
              <a:spcAft>
                <a:spcPts val="1600"/>
              </a:spcAft>
              <a:buClr>
                <a:srgbClr val="000000"/>
              </a:buClr>
              <a:buFont typeface="Arial"/>
              <a:buNone/>
              <a:defRPr sz="1200" b="0" i="0" u="none" strike="noStrike" cap="none">
                <a:solidFill>
                  <a:srgbClr val="000000"/>
                </a:solidFill>
                <a:latin typeface="Arial"/>
                <a:ea typeface="Arial"/>
                <a:cs typeface="Arial"/>
                <a:sym typeface="Arial"/>
              </a:defRPr>
            </a:lvl4pPr>
            <a:lvl5pPr marL="1828800" marR="0" lvl="4" indent="0" algn="l" rtl="0">
              <a:lnSpc>
                <a:spcPct val="115000"/>
              </a:lnSpc>
              <a:spcBef>
                <a:spcPts val="0"/>
              </a:spcBef>
              <a:spcAft>
                <a:spcPts val="1600"/>
              </a:spcAft>
              <a:buClr>
                <a:srgbClr val="000000"/>
              </a:buClr>
              <a:buFont typeface="Arial"/>
              <a:buNone/>
              <a:defRPr sz="1200" b="0" i="0" u="none" strike="noStrike" cap="none">
                <a:solidFill>
                  <a:srgbClr val="000000"/>
                </a:solidFill>
                <a:latin typeface="Arial"/>
                <a:ea typeface="Arial"/>
                <a:cs typeface="Arial"/>
                <a:sym typeface="Arial"/>
              </a:defRPr>
            </a:lvl5pPr>
            <a:lvl6pPr marL="2286000" marR="0" lvl="5" indent="0" algn="l" rtl="0">
              <a:lnSpc>
                <a:spcPct val="115000"/>
              </a:lnSpc>
              <a:spcBef>
                <a:spcPts val="0"/>
              </a:spcBef>
              <a:spcAft>
                <a:spcPts val="1600"/>
              </a:spcAft>
              <a:buClr>
                <a:srgbClr val="000000"/>
              </a:buClr>
              <a:buFont typeface="Arial"/>
              <a:buNone/>
              <a:defRPr sz="1200" b="0" i="0" u="none" strike="noStrike" cap="none">
                <a:solidFill>
                  <a:srgbClr val="000000"/>
                </a:solidFill>
                <a:latin typeface="Arial"/>
                <a:ea typeface="Arial"/>
                <a:cs typeface="Arial"/>
                <a:sym typeface="Arial"/>
              </a:defRPr>
            </a:lvl6pPr>
            <a:lvl7pPr marL="2743200" marR="0" lvl="6" indent="0" algn="l" rtl="0">
              <a:lnSpc>
                <a:spcPct val="115000"/>
              </a:lnSpc>
              <a:spcBef>
                <a:spcPts val="0"/>
              </a:spcBef>
              <a:spcAft>
                <a:spcPts val="1600"/>
              </a:spcAft>
              <a:buClr>
                <a:srgbClr val="000000"/>
              </a:buClr>
              <a:buFont typeface="Arial"/>
              <a:buNone/>
              <a:defRPr sz="1200" b="0" i="0" u="none" strike="noStrike" cap="none">
                <a:solidFill>
                  <a:srgbClr val="000000"/>
                </a:solidFill>
                <a:latin typeface="Arial"/>
                <a:ea typeface="Arial"/>
                <a:cs typeface="Arial"/>
                <a:sym typeface="Arial"/>
              </a:defRPr>
            </a:lvl7pPr>
            <a:lvl8pPr marL="3200400" marR="0" lvl="7" indent="0" algn="l" rtl="0">
              <a:lnSpc>
                <a:spcPct val="115000"/>
              </a:lnSpc>
              <a:spcBef>
                <a:spcPts val="0"/>
              </a:spcBef>
              <a:spcAft>
                <a:spcPts val="1600"/>
              </a:spcAft>
              <a:buClr>
                <a:srgbClr val="000000"/>
              </a:buClr>
              <a:buFont typeface="Arial"/>
              <a:buNone/>
              <a:defRPr sz="1200" b="0" i="0" u="none" strike="noStrike" cap="none">
                <a:solidFill>
                  <a:srgbClr val="000000"/>
                </a:solidFill>
                <a:latin typeface="Arial"/>
                <a:ea typeface="Arial"/>
                <a:cs typeface="Arial"/>
                <a:sym typeface="Arial"/>
              </a:defRPr>
            </a:lvl8pPr>
            <a:lvl9pPr marL="3657600" marR="0" lvl="8" indent="0" algn="l" rtl="0">
              <a:lnSpc>
                <a:spcPct val="115000"/>
              </a:lnSpc>
              <a:spcBef>
                <a:spcPts val="0"/>
              </a:spcBef>
              <a:spcAft>
                <a:spcPts val="1600"/>
              </a:spcAft>
              <a:buClr>
                <a:srgbClr val="000000"/>
              </a:buClr>
              <a:buFont typeface="Arial"/>
              <a:buNone/>
              <a:defRPr sz="1200" b="0" i="0" u="none" strike="noStrike" cap="none">
                <a:solidFill>
                  <a:srgbClr val="000000"/>
                </a:solidFill>
                <a:latin typeface="Arial"/>
                <a:ea typeface="Arial"/>
                <a:cs typeface="Arial"/>
                <a:sym typeface="Arial"/>
              </a:defRPr>
            </a:lvl9pPr>
          </a:lstStyle>
          <a:p>
            <a:pPr lvl="0"/>
            <a:r>
              <a:rPr lang="en-US"/>
              <a:t>Edit Master text styles</a:t>
            </a:r>
          </a:p>
        </p:txBody>
      </p:sp>
      <p:sp>
        <p:nvSpPr>
          <p:cNvPr id="22" name="Shape 22"/>
          <p:cNvSpPr txBox="1">
            <a:spLocks noGrp="1"/>
          </p:cNvSpPr>
          <p:nvPr>
            <p:ph type="body" idx="2"/>
          </p:nvPr>
        </p:nvSpPr>
        <p:spPr>
          <a:xfrm>
            <a:off x="3274550" y="1184665"/>
            <a:ext cx="2403600" cy="3201600"/>
          </a:xfrm>
          <a:prstGeom prst="rect">
            <a:avLst/>
          </a:prstGeom>
          <a:noFill/>
          <a:ln>
            <a:noFill/>
          </a:ln>
        </p:spPr>
        <p:txBody>
          <a:bodyPr lIns="91425" tIns="91425" rIns="91425" bIns="91425" anchor="t" anchorCtr="0"/>
          <a:lstStyle>
            <a:lvl1pPr marL="0" marR="0" lvl="0" indent="0" algn="l" rtl="0">
              <a:lnSpc>
                <a:spcPct val="115000"/>
              </a:lnSpc>
              <a:spcBef>
                <a:spcPts val="0"/>
              </a:spcBef>
              <a:spcAft>
                <a:spcPts val="160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15000"/>
              </a:lnSpc>
              <a:spcBef>
                <a:spcPts val="0"/>
              </a:spcBef>
              <a:spcAft>
                <a:spcPts val="1600"/>
              </a:spcAft>
              <a:buClr>
                <a:srgbClr val="000000"/>
              </a:buClr>
              <a:buFont typeface="Arial"/>
              <a:buNone/>
              <a:defRPr sz="1200" b="0" i="0" u="none" strike="noStrike" cap="none">
                <a:solidFill>
                  <a:srgbClr val="000000"/>
                </a:solidFill>
                <a:latin typeface="Arial"/>
                <a:ea typeface="Arial"/>
                <a:cs typeface="Arial"/>
                <a:sym typeface="Arial"/>
              </a:defRPr>
            </a:lvl2pPr>
            <a:lvl3pPr marL="914400" marR="0" lvl="2" indent="0" algn="l" rtl="0">
              <a:lnSpc>
                <a:spcPct val="115000"/>
              </a:lnSpc>
              <a:spcBef>
                <a:spcPts val="0"/>
              </a:spcBef>
              <a:spcAft>
                <a:spcPts val="1600"/>
              </a:spcAft>
              <a:buClr>
                <a:srgbClr val="000000"/>
              </a:buClr>
              <a:buFont typeface="Arial"/>
              <a:buNone/>
              <a:defRPr sz="1200" b="0" i="0" u="none" strike="noStrike" cap="none">
                <a:solidFill>
                  <a:srgbClr val="000000"/>
                </a:solidFill>
                <a:latin typeface="Arial"/>
                <a:ea typeface="Arial"/>
                <a:cs typeface="Arial"/>
                <a:sym typeface="Arial"/>
              </a:defRPr>
            </a:lvl3pPr>
            <a:lvl4pPr marL="1371600" marR="0" lvl="3" indent="0" algn="l" rtl="0">
              <a:lnSpc>
                <a:spcPct val="115000"/>
              </a:lnSpc>
              <a:spcBef>
                <a:spcPts val="0"/>
              </a:spcBef>
              <a:spcAft>
                <a:spcPts val="1600"/>
              </a:spcAft>
              <a:buClr>
                <a:srgbClr val="000000"/>
              </a:buClr>
              <a:buFont typeface="Arial"/>
              <a:buNone/>
              <a:defRPr sz="1200" b="0" i="0" u="none" strike="noStrike" cap="none">
                <a:solidFill>
                  <a:srgbClr val="000000"/>
                </a:solidFill>
                <a:latin typeface="Arial"/>
                <a:ea typeface="Arial"/>
                <a:cs typeface="Arial"/>
                <a:sym typeface="Arial"/>
              </a:defRPr>
            </a:lvl4pPr>
            <a:lvl5pPr marL="1828800" marR="0" lvl="4" indent="0" algn="l" rtl="0">
              <a:lnSpc>
                <a:spcPct val="115000"/>
              </a:lnSpc>
              <a:spcBef>
                <a:spcPts val="0"/>
              </a:spcBef>
              <a:spcAft>
                <a:spcPts val="1600"/>
              </a:spcAft>
              <a:buClr>
                <a:srgbClr val="000000"/>
              </a:buClr>
              <a:buFont typeface="Arial"/>
              <a:buNone/>
              <a:defRPr sz="1200" b="0" i="0" u="none" strike="noStrike" cap="none">
                <a:solidFill>
                  <a:srgbClr val="000000"/>
                </a:solidFill>
                <a:latin typeface="Arial"/>
                <a:ea typeface="Arial"/>
                <a:cs typeface="Arial"/>
                <a:sym typeface="Arial"/>
              </a:defRPr>
            </a:lvl5pPr>
            <a:lvl6pPr marL="2286000" marR="0" lvl="5" indent="0" algn="l" rtl="0">
              <a:lnSpc>
                <a:spcPct val="115000"/>
              </a:lnSpc>
              <a:spcBef>
                <a:spcPts val="0"/>
              </a:spcBef>
              <a:spcAft>
                <a:spcPts val="1600"/>
              </a:spcAft>
              <a:buClr>
                <a:srgbClr val="000000"/>
              </a:buClr>
              <a:buFont typeface="Arial"/>
              <a:buNone/>
              <a:defRPr sz="1200" b="0" i="0" u="none" strike="noStrike" cap="none">
                <a:solidFill>
                  <a:srgbClr val="000000"/>
                </a:solidFill>
                <a:latin typeface="Arial"/>
                <a:ea typeface="Arial"/>
                <a:cs typeface="Arial"/>
                <a:sym typeface="Arial"/>
              </a:defRPr>
            </a:lvl6pPr>
            <a:lvl7pPr marL="2743200" marR="0" lvl="6" indent="0" algn="l" rtl="0">
              <a:lnSpc>
                <a:spcPct val="115000"/>
              </a:lnSpc>
              <a:spcBef>
                <a:spcPts val="0"/>
              </a:spcBef>
              <a:spcAft>
                <a:spcPts val="1600"/>
              </a:spcAft>
              <a:buClr>
                <a:srgbClr val="000000"/>
              </a:buClr>
              <a:buFont typeface="Arial"/>
              <a:buNone/>
              <a:defRPr sz="1200" b="0" i="0" u="none" strike="noStrike" cap="none">
                <a:solidFill>
                  <a:srgbClr val="000000"/>
                </a:solidFill>
                <a:latin typeface="Arial"/>
                <a:ea typeface="Arial"/>
                <a:cs typeface="Arial"/>
                <a:sym typeface="Arial"/>
              </a:defRPr>
            </a:lvl7pPr>
            <a:lvl8pPr marL="3200400" marR="0" lvl="7" indent="0" algn="l" rtl="0">
              <a:lnSpc>
                <a:spcPct val="115000"/>
              </a:lnSpc>
              <a:spcBef>
                <a:spcPts val="0"/>
              </a:spcBef>
              <a:spcAft>
                <a:spcPts val="1600"/>
              </a:spcAft>
              <a:buClr>
                <a:srgbClr val="000000"/>
              </a:buClr>
              <a:buFont typeface="Arial"/>
              <a:buNone/>
              <a:defRPr sz="1200" b="0" i="0" u="none" strike="noStrike" cap="none">
                <a:solidFill>
                  <a:srgbClr val="000000"/>
                </a:solidFill>
                <a:latin typeface="Arial"/>
                <a:ea typeface="Arial"/>
                <a:cs typeface="Arial"/>
                <a:sym typeface="Arial"/>
              </a:defRPr>
            </a:lvl8pPr>
            <a:lvl9pPr marL="3657600" marR="0" lvl="8" indent="0" algn="l" rtl="0">
              <a:lnSpc>
                <a:spcPct val="115000"/>
              </a:lnSpc>
              <a:spcBef>
                <a:spcPts val="0"/>
              </a:spcBef>
              <a:spcAft>
                <a:spcPts val="1600"/>
              </a:spcAft>
              <a:buClr>
                <a:srgbClr val="000000"/>
              </a:buClr>
              <a:buFont typeface="Arial"/>
              <a:buNone/>
              <a:defRPr sz="1200" b="0" i="0" u="none" strike="noStrike" cap="none">
                <a:solidFill>
                  <a:srgbClr val="000000"/>
                </a:solidFill>
                <a:latin typeface="Arial"/>
                <a:ea typeface="Arial"/>
                <a:cs typeface="Arial"/>
                <a:sym typeface="Arial"/>
              </a:defRPr>
            </a:lvl9pPr>
          </a:lstStyle>
          <a:p>
            <a:pPr lvl="0"/>
            <a:r>
              <a:rPr lang="en-US"/>
              <a:t>Edit Master text styles</a:t>
            </a:r>
          </a:p>
        </p:txBody>
      </p:sp>
      <p:sp>
        <p:nvSpPr>
          <p:cNvPr id="23" name="Shape 23"/>
          <p:cNvSpPr txBox="1">
            <a:spLocks noGrp="1"/>
          </p:cNvSpPr>
          <p:nvPr>
            <p:ph type="body" idx="3"/>
          </p:nvPr>
        </p:nvSpPr>
        <p:spPr>
          <a:xfrm>
            <a:off x="405375" y="1204825"/>
            <a:ext cx="2403600" cy="3201600"/>
          </a:xfrm>
          <a:prstGeom prst="rect">
            <a:avLst/>
          </a:prstGeom>
          <a:noFill/>
          <a:ln>
            <a:noFill/>
          </a:ln>
        </p:spPr>
        <p:txBody>
          <a:bodyPr lIns="91425" tIns="91425" rIns="91425" bIns="91425" anchor="t" anchorCtr="0"/>
          <a:lstStyle>
            <a:lvl1pPr marL="0" marR="0" lvl="0" indent="0" algn="l" rtl="0">
              <a:lnSpc>
                <a:spcPct val="115000"/>
              </a:lnSpc>
              <a:spcBef>
                <a:spcPts val="0"/>
              </a:spcBef>
              <a:spcAft>
                <a:spcPts val="160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15000"/>
              </a:lnSpc>
              <a:spcBef>
                <a:spcPts val="0"/>
              </a:spcBef>
              <a:spcAft>
                <a:spcPts val="1600"/>
              </a:spcAft>
              <a:buClr>
                <a:srgbClr val="000000"/>
              </a:buClr>
              <a:buFont typeface="Arial"/>
              <a:buNone/>
              <a:defRPr sz="1200" b="0" i="0" u="none" strike="noStrike" cap="none">
                <a:solidFill>
                  <a:srgbClr val="000000"/>
                </a:solidFill>
                <a:latin typeface="Arial"/>
                <a:ea typeface="Arial"/>
                <a:cs typeface="Arial"/>
                <a:sym typeface="Arial"/>
              </a:defRPr>
            </a:lvl2pPr>
            <a:lvl3pPr marL="914400" marR="0" lvl="2" indent="0" algn="l" rtl="0">
              <a:lnSpc>
                <a:spcPct val="115000"/>
              </a:lnSpc>
              <a:spcBef>
                <a:spcPts val="0"/>
              </a:spcBef>
              <a:spcAft>
                <a:spcPts val="1600"/>
              </a:spcAft>
              <a:buClr>
                <a:srgbClr val="000000"/>
              </a:buClr>
              <a:buFont typeface="Arial"/>
              <a:buNone/>
              <a:defRPr sz="1200" b="0" i="0" u="none" strike="noStrike" cap="none">
                <a:solidFill>
                  <a:srgbClr val="000000"/>
                </a:solidFill>
                <a:latin typeface="Arial"/>
                <a:ea typeface="Arial"/>
                <a:cs typeface="Arial"/>
                <a:sym typeface="Arial"/>
              </a:defRPr>
            </a:lvl3pPr>
            <a:lvl4pPr marL="1371600" marR="0" lvl="3" indent="0" algn="l" rtl="0">
              <a:lnSpc>
                <a:spcPct val="115000"/>
              </a:lnSpc>
              <a:spcBef>
                <a:spcPts val="0"/>
              </a:spcBef>
              <a:spcAft>
                <a:spcPts val="1600"/>
              </a:spcAft>
              <a:buClr>
                <a:srgbClr val="000000"/>
              </a:buClr>
              <a:buFont typeface="Arial"/>
              <a:buNone/>
              <a:defRPr sz="1200" b="0" i="0" u="none" strike="noStrike" cap="none">
                <a:solidFill>
                  <a:srgbClr val="000000"/>
                </a:solidFill>
                <a:latin typeface="Arial"/>
                <a:ea typeface="Arial"/>
                <a:cs typeface="Arial"/>
                <a:sym typeface="Arial"/>
              </a:defRPr>
            </a:lvl4pPr>
            <a:lvl5pPr marL="1828800" marR="0" lvl="4" indent="0" algn="l" rtl="0">
              <a:lnSpc>
                <a:spcPct val="115000"/>
              </a:lnSpc>
              <a:spcBef>
                <a:spcPts val="0"/>
              </a:spcBef>
              <a:spcAft>
                <a:spcPts val="1600"/>
              </a:spcAft>
              <a:buClr>
                <a:srgbClr val="000000"/>
              </a:buClr>
              <a:buFont typeface="Arial"/>
              <a:buNone/>
              <a:defRPr sz="1200" b="0" i="0" u="none" strike="noStrike" cap="none">
                <a:solidFill>
                  <a:srgbClr val="000000"/>
                </a:solidFill>
                <a:latin typeface="Arial"/>
                <a:ea typeface="Arial"/>
                <a:cs typeface="Arial"/>
                <a:sym typeface="Arial"/>
              </a:defRPr>
            </a:lvl5pPr>
            <a:lvl6pPr marL="2286000" marR="0" lvl="5" indent="0" algn="l" rtl="0">
              <a:lnSpc>
                <a:spcPct val="115000"/>
              </a:lnSpc>
              <a:spcBef>
                <a:spcPts val="0"/>
              </a:spcBef>
              <a:spcAft>
                <a:spcPts val="1600"/>
              </a:spcAft>
              <a:buClr>
                <a:srgbClr val="000000"/>
              </a:buClr>
              <a:buFont typeface="Arial"/>
              <a:buNone/>
              <a:defRPr sz="1200" b="0" i="0" u="none" strike="noStrike" cap="none">
                <a:solidFill>
                  <a:srgbClr val="000000"/>
                </a:solidFill>
                <a:latin typeface="Arial"/>
                <a:ea typeface="Arial"/>
                <a:cs typeface="Arial"/>
                <a:sym typeface="Arial"/>
              </a:defRPr>
            </a:lvl6pPr>
            <a:lvl7pPr marL="2743200" marR="0" lvl="6" indent="0" algn="l" rtl="0">
              <a:lnSpc>
                <a:spcPct val="115000"/>
              </a:lnSpc>
              <a:spcBef>
                <a:spcPts val="0"/>
              </a:spcBef>
              <a:spcAft>
                <a:spcPts val="1600"/>
              </a:spcAft>
              <a:buClr>
                <a:srgbClr val="000000"/>
              </a:buClr>
              <a:buFont typeface="Arial"/>
              <a:buNone/>
              <a:defRPr sz="1200" b="0" i="0" u="none" strike="noStrike" cap="none">
                <a:solidFill>
                  <a:srgbClr val="000000"/>
                </a:solidFill>
                <a:latin typeface="Arial"/>
                <a:ea typeface="Arial"/>
                <a:cs typeface="Arial"/>
                <a:sym typeface="Arial"/>
              </a:defRPr>
            </a:lvl7pPr>
            <a:lvl8pPr marL="3200400" marR="0" lvl="7" indent="0" algn="l" rtl="0">
              <a:lnSpc>
                <a:spcPct val="115000"/>
              </a:lnSpc>
              <a:spcBef>
                <a:spcPts val="0"/>
              </a:spcBef>
              <a:spcAft>
                <a:spcPts val="1600"/>
              </a:spcAft>
              <a:buClr>
                <a:srgbClr val="000000"/>
              </a:buClr>
              <a:buFont typeface="Arial"/>
              <a:buNone/>
              <a:defRPr sz="1200" b="0" i="0" u="none" strike="noStrike" cap="none">
                <a:solidFill>
                  <a:srgbClr val="000000"/>
                </a:solidFill>
                <a:latin typeface="Arial"/>
                <a:ea typeface="Arial"/>
                <a:cs typeface="Arial"/>
                <a:sym typeface="Arial"/>
              </a:defRPr>
            </a:lvl8pPr>
            <a:lvl9pPr marL="3657600" marR="0" lvl="8" indent="0" algn="l" rtl="0">
              <a:lnSpc>
                <a:spcPct val="115000"/>
              </a:lnSpc>
              <a:spcBef>
                <a:spcPts val="0"/>
              </a:spcBef>
              <a:spcAft>
                <a:spcPts val="1600"/>
              </a:spcAft>
              <a:buClr>
                <a:srgbClr val="000000"/>
              </a:buClr>
              <a:buFont typeface="Arial"/>
              <a:buNone/>
              <a:defRPr sz="1200" b="0" i="0" u="none" strike="noStrike" cap="none">
                <a:solidFill>
                  <a:srgbClr val="000000"/>
                </a:solidFill>
                <a:latin typeface="Arial"/>
                <a:ea typeface="Arial"/>
                <a:cs typeface="Arial"/>
                <a:sym typeface="Arial"/>
              </a:defRPr>
            </a:lvl9pPr>
          </a:lstStyle>
          <a:p>
            <a:pPr lvl="0"/>
            <a:r>
              <a:rPr lang="en-US"/>
              <a:t>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ustom Layout 1">
    <p:spTree>
      <p:nvGrpSpPr>
        <p:cNvPr id="1" name="Shape 24"/>
        <p:cNvGrpSpPr/>
        <p:nvPr/>
      </p:nvGrpSpPr>
      <p:grpSpPr>
        <a:xfrm>
          <a:off x="0" y="0"/>
          <a:ext cx="0" cy="0"/>
          <a:chOff x="0" y="0"/>
          <a:chExt cx="0" cy="0"/>
        </a:xfrm>
      </p:grpSpPr>
      <p:sp>
        <p:nvSpPr>
          <p:cNvPr id="25" name="Shape 25"/>
          <p:cNvSpPr txBox="1">
            <a:spLocks noGrp="1"/>
          </p:cNvSpPr>
          <p:nvPr>
            <p:ph type="subTitle" idx="1"/>
          </p:nvPr>
        </p:nvSpPr>
        <p:spPr>
          <a:xfrm>
            <a:off x="311700" y="1005325"/>
            <a:ext cx="7508700" cy="357000"/>
          </a:xfrm>
          <a:prstGeom prst="rect">
            <a:avLst/>
          </a:prstGeom>
          <a:noFill/>
          <a:ln>
            <a:noFill/>
          </a:ln>
        </p:spPr>
        <p:txBody>
          <a:bodyPr lIns="91425" tIns="91425" rIns="91425" bIns="91425" anchor="t" anchorCtr="0"/>
          <a:lstStyle>
            <a:lvl1pPr marL="0" marR="0" lvl="0" indent="0" rtl="0">
              <a:lnSpc>
                <a:spcPct val="100000"/>
              </a:lnSpc>
              <a:spcBef>
                <a:spcPts val="0"/>
              </a:spcBef>
              <a:spcAft>
                <a:spcPts val="0"/>
              </a:spcAft>
              <a:buClr>
                <a:srgbClr val="000000"/>
              </a:buClr>
              <a:buFont typeface="Arial"/>
              <a:buNone/>
              <a:defRPr sz="1400" b="1" i="0" u="none" strike="noStrike" cap="none">
                <a:solidFill>
                  <a:srgbClr val="000000"/>
                </a:solidFill>
                <a:latin typeface="Arial"/>
                <a:ea typeface="Arial"/>
                <a:cs typeface="Arial"/>
                <a:sym typeface="Arial"/>
              </a:defRPr>
            </a:lvl1pPr>
            <a:lvl2pPr marL="457200" marR="0" lvl="1" indent="0" rtl="0">
              <a:lnSpc>
                <a:spcPct val="100000"/>
              </a:lnSpc>
              <a:spcBef>
                <a:spcPts val="0"/>
              </a:spcBef>
              <a:spcAft>
                <a:spcPts val="0"/>
              </a:spcAft>
              <a:buClr>
                <a:srgbClr val="000000"/>
              </a:buClr>
              <a:buFont typeface="Arial"/>
              <a:buNone/>
              <a:defRPr b="1" i="0" u="none" strike="noStrike" cap="none">
                <a:solidFill>
                  <a:srgbClr val="000000"/>
                </a:solidFill>
                <a:latin typeface="Arial"/>
                <a:ea typeface="Arial"/>
                <a:cs typeface="Arial"/>
                <a:sym typeface="Arial"/>
              </a:defRPr>
            </a:lvl2pPr>
            <a:lvl3pPr marL="914400" marR="0" lvl="2" indent="0" rtl="0">
              <a:lnSpc>
                <a:spcPct val="100000"/>
              </a:lnSpc>
              <a:spcBef>
                <a:spcPts val="0"/>
              </a:spcBef>
              <a:spcAft>
                <a:spcPts val="0"/>
              </a:spcAft>
              <a:buClr>
                <a:srgbClr val="000000"/>
              </a:buClr>
              <a:buFont typeface="Arial"/>
              <a:buNone/>
              <a:defRPr b="1" i="0" u="none" strike="noStrike" cap="none">
                <a:solidFill>
                  <a:srgbClr val="000000"/>
                </a:solidFill>
                <a:latin typeface="Arial"/>
                <a:ea typeface="Arial"/>
                <a:cs typeface="Arial"/>
                <a:sym typeface="Arial"/>
              </a:defRPr>
            </a:lvl3pPr>
            <a:lvl4pPr marL="1371600" marR="0" lvl="3" indent="0" rtl="0">
              <a:lnSpc>
                <a:spcPct val="100000"/>
              </a:lnSpc>
              <a:spcBef>
                <a:spcPts val="0"/>
              </a:spcBef>
              <a:spcAft>
                <a:spcPts val="0"/>
              </a:spcAft>
              <a:buClr>
                <a:srgbClr val="000000"/>
              </a:buClr>
              <a:buFont typeface="Arial"/>
              <a:buNone/>
              <a:defRPr b="1" i="0" u="none" strike="noStrike" cap="none">
                <a:solidFill>
                  <a:srgbClr val="000000"/>
                </a:solidFill>
                <a:latin typeface="Arial"/>
                <a:ea typeface="Arial"/>
                <a:cs typeface="Arial"/>
                <a:sym typeface="Arial"/>
              </a:defRPr>
            </a:lvl4pPr>
            <a:lvl5pPr marL="1828800" marR="0" lvl="4" indent="0" rtl="0">
              <a:lnSpc>
                <a:spcPct val="100000"/>
              </a:lnSpc>
              <a:spcBef>
                <a:spcPts val="0"/>
              </a:spcBef>
              <a:spcAft>
                <a:spcPts val="0"/>
              </a:spcAft>
              <a:buClr>
                <a:srgbClr val="000000"/>
              </a:buClr>
              <a:buFont typeface="Arial"/>
              <a:buNone/>
              <a:defRPr b="1" i="0" u="none" strike="noStrike" cap="none">
                <a:solidFill>
                  <a:srgbClr val="000000"/>
                </a:solidFill>
                <a:latin typeface="Arial"/>
                <a:ea typeface="Arial"/>
                <a:cs typeface="Arial"/>
                <a:sym typeface="Arial"/>
              </a:defRPr>
            </a:lvl5pPr>
            <a:lvl6pPr marL="2286000" marR="0" lvl="5" indent="0" rtl="0">
              <a:lnSpc>
                <a:spcPct val="100000"/>
              </a:lnSpc>
              <a:spcBef>
                <a:spcPts val="0"/>
              </a:spcBef>
              <a:spcAft>
                <a:spcPts val="0"/>
              </a:spcAft>
              <a:buClr>
                <a:srgbClr val="000000"/>
              </a:buClr>
              <a:buFont typeface="Arial"/>
              <a:buNone/>
              <a:defRPr b="1" i="0" u="none" strike="noStrike" cap="none">
                <a:solidFill>
                  <a:srgbClr val="000000"/>
                </a:solidFill>
                <a:latin typeface="Arial"/>
                <a:ea typeface="Arial"/>
                <a:cs typeface="Arial"/>
                <a:sym typeface="Arial"/>
              </a:defRPr>
            </a:lvl6pPr>
            <a:lvl7pPr marL="2743200" marR="0" lvl="6" indent="0" rtl="0">
              <a:lnSpc>
                <a:spcPct val="100000"/>
              </a:lnSpc>
              <a:spcBef>
                <a:spcPts val="0"/>
              </a:spcBef>
              <a:spcAft>
                <a:spcPts val="0"/>
              </a:spcAft>
              <a:buClr>
                <a:srgbClr val="000000"/>
              </a:buClr>
              <a:buFont typeface="Arial"/>
              <a:buNone/>
              <a:defRPr b="1" i="0" u="none" strike="noStrike" cap="none">
                <a:solidFill>
                  <a:srgbClr val="000000"/>
                </a:solidFill>
                <a:latin typeface="Arial"/>
                <a:ea typeface="Arial"/>
                <a:cs typeface="Arial"/>
                <a:sym typeface="Arial"/>
              </a:defRPr>
            </a:lvl7pPr>
            <a:lvl8pPr marL="3200400" marR="0" lvl="7" indent="0" rtl="0">
              <a:lnSpc>
                <a:spcPct val="100000"/>
              </a:lnSpc>
              <a:spcBef>
                <a:spcPts val="0"/>
              </a:spcBef>
              <a:spcAft>
                <a:spcPts val="0"/>
              </a:spcAft>
              <a:buClr>
                <a:srgbClr val="000000"/>
              </a:buClr>
              <a:buFont typeface="Arial"/>
              <a:buNone/>
              <a:defRPr b="1" i="0" u="none" strike="noStrike" cap="none">
                <a:solidFill>
                  <a:srgbClr val="000000"/>
                </a:solidFill>
                <a:latin typeface="Arial"/>
                <a:ea typeface="Arial"/>
                <a:cs typeface="Arial"/>
                <a:sym typeface="Arial"/>
              </a:defRPr>
            </a:lvl8pPr>
            <a:lvl9pPr marL="3657600" marR="0" lvl="8" indent="0" rtl="0">
              <a:lnSpc>
                <a:spcPct val="100000"/>
              </a:lnSpc>
              <a:spcBef>
                <a:spcPts val="0"/>
              </a:spcBef>
              <a:spcAft>
                <a:spcPts val="0"/>
              </a:spcAft>
              <a:buClr>
                <a:srgbClr val="000000"/>
              </a:buClr>
              <a:buFont typeface="Arial"/>
              <a:buNone/>
              <a:defRPr b="1" i="0" u="none" strike="noStrike" cap="none">
                <a:solidFill>
                  <a:srgbClr val="000000"/>
                </a:solidFill>
                <a:latin typeface="Arial"/>
                <a:ea typeface="Arial"/>
                <a:cs typeface="Arial"/>
                <a:sym typeface="Arial"/>
              </a:defRPr>
            </a:lvl9pPr>
          </a:lstStyle>
          <a:p>
            <a:r>
              <a:rPr lang="en-US"/>
              <a:t>Click to edit Master subtitle style</a:t>
            </a:r>
            <a:endParaRPr/>
          </a:p>
        </p:txBody>
      </p:sp>
      <p:sp>
        <p:nvSpPr>
          <p:cNvPr id="26" name="Shape 26"/>
          <p:cNvSpPr txBox="1">
            <a:spLocks noGrp="1"/>
          </p:cNvSpPr>
          <p:nvPr>
            <p:ph type="title"/>
          </p:nvPr>
        </p:nvSpPr>
        <p:spPr>
          <a:xfrm>
            <a:off x="311700" y="1130825"/>
            <a:ext cx="8520600" cy="572700"/>
          </a:xfrm>
          <a:prstGeom prst="rect">
            <a:avLst/>
          </a:prstGeom>
        </p:spPr>
        <p:txBody>
          <a:bodyPr lIns="91425" tIns="91425" rIns="91425" bIns="91425" anchor="t" anchorCtr="0"/>
          <a:lstStyle>
            <a:lvl1pPr lvl="0" rtl="0">
              <a:spcBef>
                <a:spcPts val="0"/>
              </a:spcBef>
              <a:buNone/>
              <a:defRPr sz="7200"/>
            </a:lvl1pPr>
            <a:lvl2pPr lvl="1" rtl="0">
              <a:spcBef>
                <a:spcPts val="0"/>
              </a:spcBef>
              <a:buNone/>
              <a:defRPr/>
            </a:lvl2pPr>
            <a:lvl3pPr lvl="2" rtl="0">
              <a:spcBef>
                <a:spcPts val="0"/>
              </a:spcBef>
              <a:buNone/>
              <a:defRPr/>
            </a:lvl3pPr>
            <a:lvl4pPr lvl="3" rtl="0">
              <a:spcBef>
                <a:spcPts val="0"/>
              </a:spcBef>
              <a:buNone/>
              <a:defRPr/>
            </a:lvl4pPr>
            <a:lvl5pPr lvl="4" rtl="0">
              <a:spcBef>
                <a:spcPts val="0"/>
              </a:spcBef>
              <a:buNone/>
              <a:defRPr/>
            </a:lvl5pPr>
            <a:lvl6pPr lvl="5" rtl="0">
              <a:spcBef>
                <a:spcPts val="0"/>
              </a:spcBef>
              <a:buNone/>
              <a:defRPr/>
            </a:lvl6pPr>
            <a:lvl7pPr lvl="6" rtl="0">
              <a:spcBef>
                <a:spcPts val="0"/>
              </a:spcBef>
              <a:buNone/>
              <a:defRPr/>
            </a:lvl7pPr>
            <a:lvl8pPr lvl="7" rtl="0">
              <a:spcBef>
                <a:spcPts val="0"/>
              </a:spcBef>
              <a:buNone/>
              <a:defRPr/>
            </a:lvl8pPr>
            <a:lvl9pPr lvl="8" rtl="0">
              <a:spcBef>
                <a:spcPts val="0"/>
              </a:spcBef>
              <a:buNone/>
              <a:defRPr/>
            </a:lvl9pPr>
          </a:lstStyle>
          <a:p>
            <a:r>
              <a:rPr lang="en-US"/>
              <a:t>Click to edit Master title style</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Call out plus image">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218900" y="228975"/>
            <a:ext cx="1860300" cy="2339100"/>
          </a:xfrm>
          <a:prstGeom prst="rect">
            <a:avLst/>
          </a:prstGeom>
        </p:spPr>
        <p:txBody>
          <a:bodyPr lIns="91425" tIns="91425" rIns="91425" bIns="91425" anchor="t" anchorCtr="0"/>
          <a:lstStyle>
            <a:lvl1pPr lvl="0">
              <a:spcBef>
                <a:spcPts val="0"/>
              </a:spcBef>
              <a:buNone/>
              <a:defRPr sz="1800"/>
            </a:lvl1pPr>
            <a:lvl2pPr lvl="1">
              <a:spcBef>
                <a:spcPts val="0"/>
              </a:spcBef>
              <a:buNone/>
              <a:defRPr sz="1800"/>
            </a:lvl2pPr>
            <a:lvl3pPr lvl="2">
              <a:spcBef>
                <a:spcPts val="0"/>
              </a:spcBef>
              <a:buNone/>
              <a:defRPr sz="1800"/>
            </a:lvl3pPr>
            <a:lvl4pPr lvl="3">
              <a:spcBef>
                <a:spcPts val="0"/>
              </a:spcBef>
              <a:buNone/>
              <a:defRPr sz="1800"/>
            </a:lvl4pPr>
            <a:lvl5pPr lvl="4">
              <a:spcBef>
                <a:spcPts val="0"/>
              </a:spcBef>
              <a:buNone/>
              <a:defRPr sz="1800"/>
            </a:lvl5pPr>
            <a:lvl6pPr lvl="5">
              <a:spcBef>
                <a:spcPts val="0"/>
              </a:spcBef>
              <a:buNone/>
              <a:defRPr sz="1800"/>
            </a:lvl6pPr>
            <a:lvl7pPr lvl="6">
              <a:spcBef>
                <a:spcPts val="0"/>
              </a:spcBef>
              <a:buNone/>
              <a:defRPr sz="1800"/>
            </a:lvl7pPr>
            <a:lvl8pPr lvl="7">
              <a:spcBef>
                <a:spcPts val="0"/>
              </a:spcBef>
              <a:buNone/>
              <a:defRPr sz="1800"/>
            </a:lvl8pPr>
            <a:lvl9pPr lvl="8">
              <a:spcBef>
                <a:spcPts val="0"/>
              </a:spcBef>
              <a:buNone/>
              <a:defRPr sz="1800"/>
            </a:lvl9pPr>
          </a:lstStyle>
          <a:p>
            <a:r>
              <a:rPr lang="en-US"/>
              <a:t>Click to edit Master title style</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29"/>
        <p:cNvGrpSpPr/>
        <p:nvPr/>
      </p:nvGrpSpPr>
      <p:grpSpPr>
        <a:xfrm>
          <a:off x="0" y="0"/>
          <a:ext cx="0" cy="0"/>
          <a:chOff x="0" y="0"/>
          <a:chExt cx="0" cy="0"/>
        </a:xfrm>
      </p:grpSpPr>
      <p:sp>
        <p:nvSpPr>
          <p:cNvPr id="30" name="Shape 30"/>
          <p:cNvSpPr/>
          <p:nvPr/>
        </p:nvSpPr>
        <p:spPr>
          <a:xfrm>
            <a:off x="4572000" y="-134650"/>
            <a:ext cx="4572000" cy="5277900"/>
          </a:xfrm>
          <a:prstGeom prst="rect">
            <a:avLst/>
          </a:prstGeom>
          <a:solidFill>
            <a:schemeClr val="accent1"/>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1" name="Shape 31"/>
          <p:cNvSpPr txBox="1">
            <a:spLocks noGrp="1"/>
          </p:cNvSpPr>
          <p:nvPr>
            <p:ph type="title"/>
          </p:nvPr>
        </p:nvSpPr>
        <p:spPr>
          <a:xfrm>
            <a:off x="265500" y="1233175"/>
            <a:ext cx="4045200" cy="14823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dk1"/>
              </a:buClr>
              <a:buFont typeface="Arial"/>
              <a:buNone/>
              <a:defRPr sz="4200" b="1" i="0" u="none" strike="noStrike" cap="none">
                <a:solidFill>
                  <a:schemeClr val="dk1"/>
                </a:solidFill>
                <a:latin typeface="Arial"/>
                <a:ea typeface="Arial"/>
                <a:cs typeface="Arial"/>
                <a:sym typeface="Arial"/>
              </a:defRPr>
            </a:lvl1pPr>
            <a:lvl2pPr lvl="1" indent="0" algn="ctr">
              <a:spcBef>
                <a:spcPts val="0"/>
              </a:spcBef>
              <a:buClr>
                <a:schemeClr val="dk1"/>
              </a:buClr>
              <a:buFont typeface="Arial"/>
              <a:buNone/>
              <a:defRPr sz="4200" b="1">
                <a:solidFill>
                  <a:schemeClr val="dk1"/>
                </a:solidFill>
              </a:defRPr>
            </a:lvl2pPr>
            <a:lvl3pPr lvl="2" indent="0" algn="ctr">
              <a:spcBef>
                <a:spcPts val="0"/>
              </a:spcBef>
              <a:buClr>
                <a:schemeClr val="dk1"/>
              </a:buClr>
              <a:buFont typeface="Arial"/>
              <a:buNone/>
              <a:defRPr sz="4200" b="1">
                <a:solidFill>
                  <a:schemeClr val="dk1"/>
                </a:solidFill>
              </a:defRPr>
            </a:lvl3pPr>
            <a:lvl4pPr lvl="3" indent="0" algn="ctr">
              <a:spcBef>
                <a:spcPts val="0"/>
              </a:spcBef>
              <a:buClr>
                <a:schemeClr val="dk1"/>
              </a:buClr>
              <a:buFont typeface="Arial"/>
              <a:buNone/>
              <a:defRPr sz="4200" b="1">
                <a:solidFill>
                  <a:schemeClr val="dk1"/>
                </a:solidFill>
              </a:defRPr>
            </a:lvl4pPr>
            <a:lvl5pPr lvl="4" indent="0" algn="ctr">
              <a:spcBef>
                <a:spcPts val="0"/>
              </a:spcBef>
              <a:buClr>
                <a:schemeClr val="dk1"/>
              </a:buClr>
              <a:buFont typeface="Arial"/>
              <a:buNone/>
              <a:defRPr sz="4200" b="1">
                <a:solidFill>
                  <a:schemeClr val="dk1"/>
                </a:solidFill>
              </a:defRPr>
            </a:lvl5pPr>
            <a:lvl6pPr lvl="5" indent="0" algn="ctr">
              <a:spcBef>
                <a:spcPts val="0"/>
              </a:spcBef>
              <a:buClr>
                <a:schemeClr val="dk1"/>
              </a:buClr>
              <a:buFont typeface="Arial"/>
              <a:buNone/>
              <a:defRPr sz="4200" b="1">
                <a:solidFill>
                  <a:schemeClr val="dk1"/>
                </a:solidFill>
              </a:defRPr>
            </a:lvl6pPr>
            <a:lvl7pPr lvl="6" indent="0" algn="ctr">
              <a:spcBef>
                <a:spcPts val="0"/>
              </a:spcBef>
              <a:buClr>
                <a:schemeClr val="dk1"/>
              </a:buClr>
              <a:buFont typeface="Arial"/>
              <a:buNone/>
              <a:defRPr sz="4200" b="1">
                <a:solidFill>
                  <a:schemeClr val="dk1"/>
                </a:solidFill>
              </a:defRPr>
            </a:lvl7pPr>
            <a:lvl8pPr lvl="7" indent="0" algn="ctr">
              <a:spcBef>
                <a:spcPts val="0"/>
              </a:spcBef>
              <a:buClr>
                <a:schemeClr val="dk1"/>
              </a:buClr>
              <a:buFont typeface="Arial"/>
              <a:buNone/>
              <a:defRPr sz="4200" b="1">
                <a:solidFill>
                  <a:schemeClr val="dk1"/>
                </a:solidFill>
              </a:defRPr>
            </a:lvl8pPr>
            <a:lvl9pPr lvl="8" indent="0" algn="ctr">
              <a:spcBef>
                <a:spcPts val="0"/>
              </a:spcBef>
              <a:buClr>
                <a:schemeClr val="dk1"/>
              </a:buClr>
              <a:buFont typeface="Arial"/>
              <a:buNone/>
              <a:defRPr sz="4200" b="1">
                <a:solidFill>
                  <a:schemeClr val="dk1"/>
                </a:solidFill>
              </a:defRPr>
            </a:lvl9pPr>
          </a:lstStyle>
          <a:p>
            <a:r>
              <a:rPr lang="en-US"/>
              <a:t>Click to edit Master title style</a:t>
            </a:r>
            <a:endParaRPr/>
          </a:p>
        </p:txBody>
      </p:sp>
      <p:sp>
        <p:nvSpPr>
          <p:cNvPr id="32" name="Shape 32"/>
          <p:cNvSpPr txBox="1">
            <a:spLocks noGrp="1"/>
          </p:cNvSpPr>
          <p:nvPr>
            <p:ph type="subTitle" idx="1"/>
          </p:nvPr>
        </p:nvSpPr>
        <p:spPr>
          <a:xfrm>
            <a:off x="265500" y="2803075"/>
            <a:ext cx="4045200" cy="12351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0000"/>
              </a:buClr>
              <a:buFont typeface="Arial"/>
              <a:buNone/>
              <a:defRPr sz="2100" b="0" i="0" u="none" strike="noStrike" cap="none">
                <a:solidFill>
                  <a:srgbClr val="000000"/>
                </a:solidFill>
                <a:latin typeface="Arial"/>
                <a:ea typeface="Arial"/>
                <a:cs typeface="Arial"/>
                <a:sym typeface="Arial"/>
              </a:defRPr>
            </a:lvl1pPr>
            <a:lvl2pPr marL="457200" marR="0" lvl="1" indent="0" algn="ctr" rtl="0">
              <a:lnSpc>
                <a:spcPct val="100000"/>
              </a:lnSpc>
              <a:spcBef>
                <a:spcPts val="0"/>
              </a:spcBef>
              <a:spcAft>
                <a:spcPts val="0"/>
              </a:spcAft>
              <a:buClr>
                <a:srgbClr val="000000"/>
              </a:buClr>
              <a:buFont typeface="Arial"/>
              <a:buNone/>
              <a:defRPr sz="2100" b="0" i="0" u="none" strike="noStrike" cap="none">
                <a:solidFill>
                  <a:srgbClr val="000000"/>
                </a:solidFill>
                <a:latin typeface="Arial"/>
                <a:ea typeface="Arial"/>
                <a:cs typeface="Arial"/>
                <a:sym typeface="Arial"/>
              </a:defRPr>
            </a:lvl2pPr>
            <a:lvl3pPr marL="914400" marR="0" lvl="2" indent="0" algn="ctr" rtl="0">
              <a:lnSpc>
                <a:spcPct val="100000"/>
              </a:lnSpc>
              <a:spcBef>
                <a:spcPts val="0"/>
              </a:spcBef>
              <a:spcAft>
                <a:spcPts val="0"/>
              </a:spcAft>
              <a:buClr>
                <a:srgbClr val="000000"/>
              </a:buClr>
              <a:buFont typeface="Arial"/>
              <a:buNone/>
              <a:defRPr sz="2100" b="0" i="0" u="none" strike="noStrike" cap="none">
                <a:solidFill>
                  <a:srgbClr val="000000"/>
                </a:solidFill>
                <a:latin typeface="Arial"/>
                <a:ea typeface="Arial"/>
                <a:cs typeface="Arial"/>
                <a:sym typeface="Arial"/>
              </a:defRPr>
            </a:lvl3pPr>
            <a:lvl4pPr marL="1371600" marR="0" lvl="3" indent="0" algn="ctr" rtl="0">
              <a:lnSpc>
                <a:spcPct val="100000"/>
              </a:lnSpc>
              <a:spcBef>
                <a:spcPts val="0"/>
              </a:spcBef>
              <a:spcAft>
                <a:spcPts val="0"/>
              </a:spcAft>
              <a:buClr>
                <a:srgbClr val="000000"/>
              </a:buClr>
              <a:buFont typeface="Arial"/>
              <a:buNone/>
              <a:defRPr sz="2100" b="0" i="0" u="none" strike="noStrike" cap="none">
                <a:solidFill>
                  <a:srgbClr val="000000"/>
                </a:solidFill>
                <a:latin typeface="Arial"/>
                <a:ea typeface="Arial"/>
                <a:cs typeface="Arial"/>
                <a:sym typeface="Arial"/>
              </a:defRPr>
            </a:lvl4pPr>
            <a:lvl5pPr marL="1828800" marR="0" lvl="4" indent="0" algn="ctr" rtl="0">
              <a:lnSpc>
                <a:spcPct val="100000"/>
              </a:lnSpc>
              <a:spcBef>
                <a:spcPts val="0"/>
              </a:spcBef>
              <a:spcAft>
                <a:spcPts val="0"/>
              </a:spcAft>
              <a:buClr>
                <a:srgbClr val="000000"/>
              </a:buClr>
              <a:buFont typeface="Arial"/>
              <a:buNone/>
              <a:defRPr sz="2100" b="0" i="0" u="none" strike="noStrike" cap="none">
                <a:solidFill>
                  <a:srgbClr val="000000"/>
                </a:solidFill>
                <a:latin typeface="Arial"/>
                <a:ea typeface="Arial"/>
                <a:cs typeface="Arial"/>
                <a:sym typeface="Arial"/>
              </a:defRPr>
            </a:lvl5pPr>
            <a:lvl6pPr marL="2286000" marR="0" lvl="5" indent="0" algn="ctr" rtl="0">
              <a:lnSpc>
                <a:spcPct val="100000"/>
              </a:lnSpc>
              <a:spcBef>
                <a:spcPts val="0"/>
              </a:spcBef>
              <a:spcAft>
                <a:spcPts val="0"/>
              </a:spcAft>
              <a:buClr>
                <a:srgbClr val="000000"/>
              </a:buClr>
              <a:buFont typeface="Arial"/>
              <a:buNone/>
              <a:defRPr sz="2100" b="0" i="0" u="none" strike="noStrike" cap="none">
                <a:solidFill>
                  <a:srgbClr val="000000"/>
                </a:solidFill>
                <a:latin typeface="Arial"/>
                <a:ea typeface="Arial"/>
                <a:cs typeface="Arial"/>
                <a:sym typeface="Arial"/>
              </a:defRPr>
            </a:lvl6pPr>
            <a:lvl7pPr marL="2743200" marR="0" lvl="6" indent="0" algn="ctr" rtl="0">
              <a:lnSpc>
                <a:spcPct val="100000"/>
              </a:lnSpc>
              <a:spcBef>
                <a:spcPts val="0"/>
              </a:spcBef>
              <a:spcAft>
                <a:spcPts val="0"/>
              </a:spcAft>
              <a:buClr>
                <a:srgbClr val="000000"/>
              </a:buClr>
              <a:buFont typeface="Arial"/>
              <a:buNone/>
              <a:defRPr sz="2100" b="0" i="0" u="none" strike="noStrike" cap="none">
                <a:solidFill>
                  <a:srgbClr val="000000"/>
                </a:solidFill>
                <a:latin typeface="Arial"/>
                <a:ea typeface="Arial"/>
                <a:cs typeface="Arial"/>
                <a:sym typeface="Arial"/>
              </a:defRPr>
            </a:lvl7pPr>
            <a:lvl8pPr marL="3200400" marR="0" lvl="7" indent="0" algn="ctr" rtl="0">
              <a:lnSpc>
                <a:spcPct val="100000"/>
              </a:lnSpc>
              <a:spcBef>
                <a:spcPts val="0"/>
              </a:spcBef>
              <a:spcAft>
                <a:spcPts val="0"/>
              </a:spcAft>
              <a:buClr>
                <a:srgbClr val="000000"/>
              </a:buClr>
              <a:buFont typeface="Arial"/>
              <a:buNone/>
              <a:defRPr sz="2100" b="0" i="0" u="none" strike="noStrike" cap="none">
                <a:solidFill>
                  <a:srgbClr val="000000"/>
                </a:solidFill>
                <a:latin typeface="Arial"/>
                <a:ea typeface="Arial"/>
                <a:cs typeface="Arial"/>
                <a:sym typeface="Arial"/>
              </a:defRPr>
            </a:lvl8pPr>
            <a:lvl9pPr marL="3657600" marR="0" lvl="8" indent="0" algn="ctr" rtl="0">
              <a:lnSpc>
                <a:spcPct val="100000"/>
              </a:lnSpc>
              <a:spcBef>
                <a:spcPts val="0"/>
              </a:spcBef>
              <a:spcAft>
                <a:spcPts val="0"/>
              </a:spcAft>
              <a:buClr>
                <a:srgbClr val="000000"/>
              </a:buClr>
              <a:buFont typeface="Arial"/>
              <a:buNone/>
              <a:defRPr sz="2100" b="0" i="0" u="none" strike="noStrike" cap="none">
                <a:solidFill>
                  <a:srgbClr val="000000"/>
                </a:solidFill>
                <a:latin typeface="Arial"/>
                <a:ea typeface="Arial"/>
                <a:cs typeface="Arial"/>
                <a:sym typeface="Arial"/>
              </a:defRPr>
            </a:lvl9pPr>
          </a:lstStyle>
          <a:p>
            <a:r>
              <a:rPr lang="en-US"/>
              <a:t>Click to edit Master subtitle style</a:t>
            </a:r>
            <a:endParaRPr/>
          </a:p>
        </p:txBody>
      </p:sp>
      <p:sp>
        <p:nvSpPr>
          <p:cNvPr id="33" name="Shape 33"/>
          <p:cNvSpPr txBox="1">
            <a:spLocks noGrp="1"/>
          </p:cNvSpPr>
          <p:nvPr>
            <p:ph type="body" idx="2"/>
          </p:nvPr>
        </p:nvSpPr>
        <p:spPr>
          <a:xfrm>
            <a:off x="4939500" y="724075"/>
            <a:ext cx="3837000" cy="3695100"/>
          </a:xfrm>
          <a:prstGeom prst="rect">
            <a:avLst/>
          </a:prstGeom>
          <a:noFill/>
          <a:ln>
            <a:noFill/>
          </a:ln>
        </p:spPr>
        <p:txBody>
          <a:bodyPr lIns="91425" tIns="91425" rIns="91425" bIns="91425" anchor="ctr" anchorCtr="0"/>
          <a:lstStyle>
            <a:lvl1pPr marL="0" marR="0" lvl="0" indent="0" algn="l" rtl="0">
              <a:lnSpc>
                <a:spcPct val="115000"/>
              </a:lnSpc>
              <a:spcBef>
                <a:spcPts val="0"/>
              </a:spcBef>
              <a:spcAft>
                <a:spcPts val="1600"/>
              </a:spcAft>
              <a:buClr>
                <a:srgbClr val="000000"/>
              </a:buClr>
              <a:buFont typeface="Arial"/>
              <a:buNone/>
              <a:defRPr sz="1800" b="0" i="0" u="none" strike="noStrike" cap="none">
                <a:solidFill>
                  <a:srgbClr val="000000"/>
                </a:solidFill>
                <a:latin typeface="Arial"/>
                <a:ea typeface="Arial"/>
                <a:cs typeface="Arial"/>
                <a:sym typeface="Arial"/>
              </a:defRPr>
            </a:lvl1pPr>
            <a:lvl2pPr marL="457200" marR="0" lvl="1" indent="0" algn="l" rtl="0">
              <a:lnSpc>
                <a:spcPct val="115000"/>
              </a:lnSpc>
              <a:spcBef>
                <a:spcPts val="0"/>
              </a:spcBef>
              <a:spcAft>
                <a:spcPts val="160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15000"/>
              </a:lnSpc>
              <a:spcBef>
                <a:spcPts val="0"/>
              </a:spcBef>
              <a:spcAft>
                <a:spcPts val="160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15000"/>
              </a:lnSpc>
              <a:spcBef>
                <a:spcPts val="0"/>
              </a:spcBef>
              <a:spcAft>
                <a:spcPts val="160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15000"/>
              </a:lnSpc>
              <a:spcBef>
                <a:spcPts val="0"/>
              </a:spcBef>
              <a:spcAft>
                <a:spcPts val="160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15000"/>
              </a:lnSpc>
              <a:spcBef>
                <a:spcPts val="0"/>
              </a:spcBef>
              <a:spcAft>
                <a:spcPts val="160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15000"/>
              </a:lnSpc>
              <a:spcBef>
                <a:spcPts val="0"/>
              </a:spcBef>
              <a:spcAft>
                <a:spcPts val="160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15000"/>
              </a:lnSpc>
              <a:spcBef>
                <a:spcPts val="0"/>
              </a:spcBef>
              <a:spcAft>
                <a:spcPts val="160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15000"/>
              </a:lnSpc>
              <a:spcBef>
                <a:spcPts val="0"/>
              </a:spcBef>
              <a:spcAft>
                <a:spcPts val="1600"/>
              </a:spcAft>
              <a:buClr>
                <a:srgbClr val="000000"/>
              </a:buClr>
              <a:buFont typeface="Arial"/>
              <a:buNone/>
              <a:defRPr sz="1400" b="0" i="0" u="none" strike="noStrike" cap="none">
                <a:solidFill>
                  <a:srgbClr val="000000"/>
                </a:solidFill>
                <a:latin typeface="Arial"/>
                <a:ea typeface="Arial"/>
                <a:cs typeface="Arial"/>
                <a:sym typeface="Arial"/>
              </a:defRPr>
            </a:lvl9pPr>
          </a:lstStyle>
          <a:p>
            <a:pPr lvl="0"/>
            <a:r>
              <a:rPr lang="en-US"/>
              <a:t>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Custom Layout 2">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buNone/>
              <a:defRPr sz="3600"/>
            </a:lvl1pPr>
            <a:lvl2pPr lvl="1">
              <a:spcBef>
                <a:spcPts val="0"/>
              </a:spcBef>
              <a:buNone/>
              <a:defRPr sz="3600"/>
            </a:lvl2pPr>
            <a:lvl3pPr lvl="2">
              <a:spcBef>
                <a:spcPts val="0"/>
              </a:spcBef>
              <a:buNone/>
              <a:defRPr sz="3600"/>
            </a:lvl3pPr>
            <a:lvl4pPr lvl="3">
              <a:spcBef>
                <a:spcPts val="0"/>
              </a:spcBef>
              <a:buNone/>
              <a:defRPr sz="3600"/>
            </a:lvl4pPr>
            <a:lvl5pPr lvl="4">
              <a:spcBef>
                <a:spcPts val="0"/>
              </a:spcBef>
              <a:buNone/>
              <a:defRPr sz="3600"/>
            </a:lvl5pPr>
            <a:lvl6pPr lvl="5">
              <a:spcBef>
                <a:spcPts val="0"/>
              </a:spcBef>
              <a:buNone/>
              <a:defRPr sz="3600"/>
            </a:lvl6pPr>
            <a:lvl7pPr lvl="6">
              <a:spcBef>
                <a:spcPts val="0"/>
              </a:spcBef>
              <a:buNone/>
              <a:defRPr sz="3600"/>
            </a:lvl7pPr>
            <a:lvl8pPr lvl="7">
              <a:spcBef>
                <a:spcPts val="0"/>
              </a:spcBef>
              <a:buNone/>
              <a:defRPr sz="3600"/>
            </a:lvl8pPr>
            <a:lvl9pPr lvl="8">
              <a:spcBef>
                <a:spcPts val="0"/>
              </a:spcBef>
              <a:buNone/>
              <a:defRPr sz="3600"/>
            </a:lvl9pPr>
          </a:lstStyle>
          <a:p>
            <a:r>
              <a:rPr lang="en-US"/>
              <a:t>Click to edit Master title style</a:t>
            </a:r>
            <a:endParaRPr/>
          </a:p>
        </p:txBody>
      </p:sp>
      <p:sp>
        <p:nvSpPr>
          <p:cNvPr id="36" name="Shape 36"/>
          <p:cNvSpPr/>
          <p:nvPr/>
        </p:nvSpPr>
        <p:spPr>
          <a:xfrm>
            <a:off x="-19225" y="1760200"/>
            <a:ext cx="9163200" cy="3438600"/>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over Intro Option 2">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311700" y="1283225"/>
            <a:ext cx="8520600" cy="572700"/>
          </a:xfrm>
          <a:prstGeom prst="rect">
            <a:avLst/>
          </a:prstGeom>
          <a:noFill/>
          <a:ln>
            <a:noFill/>
          </a:ln>
        </p:spPr>
        <p:txBody>
          <a:bodyPr lIns="91425" tIns="91425" rIns="91425" bIns="91425" anchor="t" anchorCtr="0"/>
          <a:lstStyle>
            <a:lvl1pPr marL="0" marR="0" lvl="0" indent="0" rtl="0">
              <a:lnSpc>
                <a:spcPct val="100000"/>
              </a:lnSpc>
              <a:spcBef>
                <a:spcPts val="0"/>
              </a:spcBef>
              <a:spcAft>
                <a:spcPts val="0"/>
              </a:spcAft>
              <a:buClr>
                <a:schemeClr val="dk1"/>
              </a:buClr>
              <a:buFont typeface="Arial"/>
              <a:buNone/>
              <a:defRPr sz="7200" b="1" i="0" u="none" strike="noStrike" cap="none">
                <a:solidFill>
                  <a:schemeClr val="dk1"/>
                </a:solidFill>
                <a:latin typeface="Arial"/>
                <a:ea typeface="Arial"/>
                <a:cs typeface="Arial"/>
                <a:sym typeface="Arial"/>
              </a:defRPr>
            </a:lvl1pPr>
            <a:lvl2pPr lvl="1" indent="0" rtl="0">
              <a:spcBef>
                <a:spcPts val="0"/>
              </a:spcBef>
              <a:buClr>
                <a:schemeClr val="dk1"/>
              </a:buClr>
              <a:buFont typeface="Arial"/>
              <a:buNone/>
              <a:defRPr sz="2800" b="1">
                <a:solidFill>
                  <a:schemeClr val="dk1"/>
                </a:solidFill>
              </a:defRPr>
            </a:lvl2pPr>
            <a:lvl3pPr lvl="2" indent="0" rtl="0">
              <a:spcBef>
                <a:spcPts val="0"/>
              </a:spcBef>
              <a:buClr>
                <a:schemeClr val="dk1"/>
              </a:buClr>
              <a:buFont typeface="Arial"/>
              <a:buNone/>
              <a:defRPr sz="2800" b="1">
                <a:solidFill>
                  <a:schemeClr val="dk1"/>
                </a:solidFill>
              </a:defRPr>
            </a:lvl3pPr>
            <a:lvl4pPr lvl="3" indent="0" rtl="0">
              <a:spcBef>
                <a:spcPts val="0"/>
              </a:spcBef>
              <a:buClr>
                <a:schemeClr val="dk1"/>
              </a:buClr>
              <a:buFont typeface="Arial"/>
              <a:buNone/>
              <a:defRPr sz="2800" b="1">
                <a:solidFill>
                  <a:schemeClr val="dk1"/>
                </a:solidFill>
              </a:defRPr>
            </a:lvl4pPr>
            <a:lvl5pPr lvl="4" indent="0" rtl="0">
              <a:spcBef>
                <a:spcPts val="0"/>
              </a:spcBef>
              <a:buClr>
                <a:schemeClr val="dk1"/>
              </a:buClr>
              <a:buFont typeface="Arial"/>
              <a:buNone/>
              <a:defRPr sz="2800" b="1">
                <a:solidFill>
                  <a:schemeClr val="dk1"/>
                </a:solidFill>
              </a:defRPr>
            </a:lvl5pPr>
            <a:lvl6pPr lvl="5" indent="0" rtl="0">
              <a:spcBef>
                <a:spcPts val="0"/>
              </a:spcBef>
              <a:buClr>
                <a:schemeClr val="dk1"/>
              </a:buClr>
              <a:buFont typeface="Arial"/>
              <a:buNone/>
              <a:defRPr sz="2800" b="1">
                <a:solidFill>
                  <a:schemeClr val="dk1"/>
                </a:solidFill>
              </a:defRPr>
            </a:lvl6pPr>
            <a:lvl7pPr lvl="6" indent="0" rtl="0">
              <a:spcBef>
                <a:spcPts val="0"/>
              </a:spcBef>
              <a:buClr>
                <a:schemeClr val="dk1"/>
              </a:buClr>
              <a:buFont typeface="Arial"/>
              <a:buNone/>
              <a:defRPr sz="2800" b="1">
                <a:solidFill>
                  <a:schemeClr val="dk1"/>
                </a:solidFill>
              </a:defRPr>
            </a:lvl7pPr>
            <a:lvl8pPr lvl="7" indent="0" rtl="0">
              <a:spcBef>
                <a:spcPts val="0"/>
              </a:spcBef>
              <a:buClr>
                <a:schemeClr val="dk1"/>
              </a:buClr>
              <a:buFont typeface="Arial"/>
              <a:buNone/>
              <a:defRPr sz="2800" b="1">
                <a:solidFill>
                  <a:schemeClr val="dk1"/>
                </a:solidFill>
              </a:defRPr>
            </a:lvl8pPr>
            <a:lvl9pPr lvl="8" indent="0" rtl="0">
              <a:spcBef>
                <a:spcPts val="0"/>
              </a:spcBef>
              <a:buClr>
                <a:schemeClr val="dk1"/>
              </a:buClr>
              <a:buFont typeface="Arial"/>
              <a:buNone/>
              <a:defRPr sz="2800" b="1">
                <a:solidFill>
                  <a:schemeClr val="dk1"/>
                </a:solidFill>
              </a:defRPr>
            </a:lvl9pPr>
          </a:lstStyle>
          <a:p>
            <a:r>
              <a:rPr lang="en-US"/>
              <a:t>Click to edit Master title style</a:t>
            </a:r>
            <a:endParaRPr/>
          </a:p>
        </p:txBody>
      </p:sp>
      <p:sp>
        <p:nvSpPr>
          <p:cNvPr id="39" name="Shape 39"/>
          <p:cNvSpPr txBox="1">
            <a:spLocks noGrp="1"/>
          </p:cNvSpPr>
          <p:nvPr>
            <p:ph type="subTitle" idx="1"/>
          </p:nvPr>
        </p:nvSpPr>
        <p:spPr>
          <a:xfrm>
            <a:off x="436825" y="1005325"/>
            <a:ext cx="7508700" cy="357000"/>
          </a:xfrm>
          <a:prstGeom prst="rect">
            <a:avLst/>
          </a:prstGeom>
          <a:noFill/>
          <a:ln>
            <a:noFill/>
          </a:ln>
        </p:spPr>
        <p:txBody>
          <a:bodyPr lIns="91425" tIns="91425" rIns="91425" bIns="91425" anchor="b" anchorCtr="0"/>
          <a:lstStyle>
            <a:lvl1pPr marL="0" marR="0" lvl="0" indent="0" rtl="0">
              <a:lnSpc>
                <a:spcPct val="100000"/>
              </a:lnSpc>
              <a:spcBef>
                <a:spcPts val="0"/>
              </a:spcBef>
              <a:spcAft>
                <a:spcPts val="0"/>
              </a:spcAft>
              <a:buClr>
                <a:srgbClr val="000000"/>
              </a:buClr>
              <a:buFont typeface="Arial"/>
              <a:buNone/>
              <a:defRPr sz="1400" b="1" i="0" u="none" strike="noStrike" cap="none">
                <a:solidFill>
                  <a:srgbClr val="000000"/>
                </a:solidFill>
                <a:latin typeface="Arial"/>
                <a:ea typeface="Arial"/>
                <a:cs typeface="Arial"/>
                <a:sym typeface="Arial"/>
              </a:defRPr>
            </a:lvl1pPr>
            <a:lvl2pPr marL="457200" marR="0" lvl="1" indent="0" rtl="0">
              <a:lnSpc>
                <a:spcPct val="100000"/>
              </a:lnSpc>
              <a:spcBef>
                <a:spcPts val="0"/>
              </a:spcBef>
              <a:spcAft>
                <a:spcPts val="0"/>
              </a:spcAft>
              <a:buClr>
                <a:srgbClr val="000000"/>
              </a:buClr>
              <a:buFont typeface="Arial"/>
              <a:buNone/>
              <a:defRPr sz="1400" b="1" i="0" u="none" strike="noStrike" cap="none">
                <a:solidFill>
                  <a:srgbClr val="000000"/>
                </a:solidFill>
                <a:latin typeface="Arial"/>
                <a:ea typeface="Arial"/>
                <a:cs typeface="Arial"/>
                <a:sym typeface="Arial"/>
              </a:defRPr>
            </a:lvl2pPr>
            <a:lvl3pPr marL="914400" marR="0" lvl="2" indent="0" rtl="0">
              <a:lnSpc>
                <a:spcPct val="100000"/>
              </a:lnSpc>
              <a:spcBef>
                <a:spcPts val="0"/>
              </a:spcBef>
              <a:spcAft>
                <a:spcPts val="0"/>
              </a:spcAft>
              <a:buClr>
                <a:srgbClr val="000000"/>
              </a:buClr>
              <a:buFont typeface="Arial"/>
              <a:buNone/>
              <a:defRPr sz="1400" b="1" i="0" u="none" strike="noStrike" cap="none">
                <a:solidFill>
                  <a:srgbClr val="000000"/>
                </a:solidFill>
                <a:latin typeface="Arial"/>
                <a:ea typeface="Arial"/>
                <a:cs typeface="Arial"/>
                <a:sym typeface="Arial"/>
              </a:defRPr>
            </a:lvl3pPr>
            <a:lvl4pPr marL="1371600" marR="0" lvl="3" indent="0" rtl="0">
              <a:lnSpc>
                <a:spcPct val="100000"/>
              </a:lnSpc>
              <a:spcBef>
                <a:spcPts val="0"/>
              </a:spcBef>
              <a:spcAft>
                <a:spcPts val="0"/>
              </a:spcAft>
              <a:buClr>
                <a:srgbClr val="000000"/>
              </a:buClr>
              <a:buFont typeface="Arial"/>
              <a:buNone/>
              <a:defRPr sz="1400" b="1" i="0" u="none" strike="noStrike" cap="none">
                <a:solidFill>
                  <a:srgbClr val="000000"/>
                </a:solidFill>
                <a:latin typeface="Arial"/>
                <a:ea typeface="Arial"/>
                <a:cs typeface="Arial"/>
                <a:sym typeface="Arial"/>
              </a:defRPr>
            </a:lvl4pPr>
            <a:lvl5pPr marL="1828800" marR="0" lvl="4" indent="0" rtl="0">
              <a:lnSpc>
                <a:spcPct val="100000"/>
              </a:lnSpc>
              <a:spcBef>
                <a:spcPts val="0"/>
              </a:spcBef>
              <a:spcAft>
                <a:spcPts val="0"/>
              </a:spcAft>
              <a:buClr>
                <a:srgbClr val="000000"/>
              </a:buClr>
              <a:buFont typeface="Arial"/>
              <a:buNone/>
              <a:defRPr sz="1400" b="1" i="0" u="none" strike="noStrike" cap="none">
                <a:solidFill>
                  <a:srgbClr val="000000"/>
                </a:solidFill>
                <a:latin typeface="Arial"/>
                <a:ea typeface="Arial"/>
                <a:cs typeface="Arial"/>
                <a:sym typeface="Arial"/>
              </a:defRPr>
            </a:lvl5pPr>
            <a:lvl6pPr marL="2286000" marR="0" lvl="5" indent="0" rtl="0">
              <a:lnSpc>
                <a:spcPct val="100000"/>
              </a:lnSpc>
              <a:spcBef>
                <a:spcPts val="0"/>
              </a:spcBef>
              <a:spcAft>
                <a:spcPts val="0"/>
              </a:spcAft>
              <a:buClr>
                <a:srgbClr val="000000"/>
              </a:buClr>
              <a:buFont typeface="Arial"/>
              <a:buNone/>
              <a:defRPr sz="1400" b="1" i="0" u="none" strike="noStrike" cap="none">
                <a:solidFill>
                  <a:srgbClr val="000000"/>
                </a:solidFill>
                <a:latin typeface="Arial"/>
                <a:ea typeface="Arial"/>
                <a:cs typeface="Arial"/>
                <a:sym typeface="Arial"/>
              </a:defRPr>
            </a:lvl6pPr>
            <a:lvl7pPr marL="2743200" marR="0" lvl="6" indent="0" rtl="0">
              <a:lnSpc>
                <a:spcPct val="100000"/>
              </a:lnSpc>
              <a:spcBef>
                <a:spcPts val="0"/>
              </a:spcBef>
              <a:spcAft>
                <a:spcPts val="0"/>
              </a:spcAft>
              <a:buClr>
                <a:srgbClr val="000000"/>
              </a:buClr>
              <a:buFont typeface="Arial"/>
              <a:buNone/>
              <a:defRPr sz="1400" b="1" i="0" u="none" strike="noStrike" cap="none">
                <a:solidFill>
                  <a:srgbClr val="000000"/>
                </a:solidFill>
                <a:latin typeface="Arial"/>
                <a:ea typeface="Arial"/>
                <a:cs typeface="Arial"/>
                <a:sym typeface="Arial"/>
              </a:defRPr>
            </a:lvl7pPr>
            <a:lvl8pPr marL="3200400" marR="0" lvl="7" indent="0" rtl="0">
              <a:lnSpc>
                <a:spcPct val="100000"/>
              </a:lnSpc>
              <a:spcBef>
                <a:spcPts val="0"/>
              </a:spcBef>
              <a:spcAft>
                <a:spcPts val="0"/>
              </a:spcAft>
              <a:buClr>
                <a:srgbClr val="000000"/>
              </a:buClr>
              <a:buFont typeface="Arial"/>
              <a:buNone/>
              <a:defRPr sz="1400" b="1" i="0" u="none" strike="noStrike" cap="none">
                <a:solidFill>
                  <a:srgbClr val="000000"/>
                </a:solidFill>
                <a:latin typeface="Arial"/>
                <a:ea typeface="Arial"/>
                <a:cs typeface="Arial"/>
                <a:sym typeface="Arial"/>
              </a:defRPr>
            </a:lvl8pPr>
            <a:lvl9pPr marL="3657600" marR="0" lvl="8" indent="0" rtl="0">
              <a:lnSpc>
                <a:spcPct val="100000"/>
              </a:lnSpc>
              <a:spcBef>
                <a:spcPts val="0"/>
              </a:spcBef>
              <a:spcAft>
                <a:spcPts val="0"/>
              </a:spcAft>
              <a:buClr>
                <a:srgbClr val="000000"/>
              </a:buClr>
              <a:buFont typeface="Arial"/>
              <a:buNone/>
              <a:defRPr sz="1400" b="1" i="0" u="none" strike="noStrike" cap="none">
                <a:solidFill>
                  <a:srgbClr val="000000"/>
                </a:solidFill>
                <a:latin typeface="Arial"/>
                <a:ea typeface="Arial"/>
                <a:cs typeface="Arial"/>
                <a:sym typeface="Arial"/>
              </a:defRPr>
            </a:lvl9pPr>
          </a:lstStyle>
          <a:p>
            <a:r>
              <a:rPr lang="en-US"/>
              <a:t>Click to edit Master subtitle style</a:t>
            </a:r>
            <a:endParaRPr/>
          </a:p>
        </p:txBody>
      </p:sp>
      <p:pic>
        <p:nvPicPr>
          <p:cNvPr id="40" name="Shape 40"/>
          <p:cNvPicPr preferRelativeResize="0"/>
          <p:nvPr/>
        </p:nvPicPr>
        <p:blipFill>
          <a:blip r:embed="rId2">
            <a:extLst>
              <a:ext uri="{28A0092B-C50C-407E-A947-70E740481C1C}">
                <a14:useLocalDpi xmlns:a14="http://schemas.microsoft.com/office/drawing/2010/main" val="0"/>
              </a:ext>
            </a:extLst>
          </a:blip>
          <a:stretch>
            <a:fillRect/>
          </a:stretch>
        </p:blipFill>
        <p:spPr>
          <a:xfrm>
            <a:off x="198102" y="3799423"/>
            <a:ext cx="3403246" cy="9615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theme" Target="../theme/theme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Arial"/>
              <a:buNone/>
              <a:defRPr sz="2800" b="1" i="0" u="none" strike="noStrike" cap="none">
                <a:solidFill>
                  <a:schemeClr val="dk1"/>
                </a:solidFill>
                <a:latin typeface="Arial"/>
                <a:ea typeface="Arial"/>
                <a:cs typeface="Arial"/>
                <a:sym typeface="Arial"/>
              </a:defRPr>
            </a:lvl1pPr>
            <a:lvl2pPr lvl="1" indent="0">
              <a:spcBef>
                <a:spcPts val="0"/>
              </a:spcBef>
              <a:buClr>
                <a:schemeClr val="dk1"/>
              </a:buClr>
              <a:buFont typeface="Arial"/>
              <a:buNone/>
              <a:defRPr sz="2800" b="1">
                <a:solidFill>
                  <a:schemeClr val="dk1"/>
                </a:solidFill>
              </a:defRPr>
            </a:lvl2pPr>
            <a:lvl3pPr lvl="2" indent="0">
              <a:spcBef>
                <a:spcPts val="0"/>
              </a:spcBef>
              <a:buClr>
                <a:schemeClr val="dk1"/>
              </a:buClr>
              <a:buFont typeface="Arial"/>
              <a:buNone/>
              <a:defRPr sz="2800" b="1">
                <a:solidFill>
                  <a:schemeClr val="dk1"/>
                </a:solidFill>
              </a:defRPr>
            </a:lvl3pPr>
            <a:lvl4pPr lvl="3" indent="0">
              <a:spcBef>
                <a:spcPts val="0"/>
              </a:spcBef>
              <a:buClr>
                <a:schemeClr val="dk1"/>
              </a:buClr>
              <a:buFont typeface="Arial"/>
              <a:buNone/>
              <a:defRPr sz="2800" b="1">
                <a:solidFill>
                  <a:schemeClr val="dk1"/>
                </a:solidFill>
              </a:defRPr>
            </a:lvl4pPr>
            <a:lvl5pPr lvl="4" indent="0">
              <a:spcBef>
                <a:spcPts val="0"/>
              </a:spcBef>
              <a:buClr>
                <a:schemeClr val="dk1"/>
              </a:buClr>
              <a:buFont typeface="Arial"/>
              <a:buNone/>
              <a:defRPr sz="2800" b="1">
                <a:solidFill>
                  <a:schemeClr val="dk1"/>
                </a:solidFill>
              </a:defRPr>
            </a:lvl5pPr>
            <a:lvl6pPr lvl="5" indent="0">
              <a:spcBef>
                <a:spcPts val="0"/>
              </a:spcBef>
              <a:buClr>
                <a:schemeClr val="dk1"/>
              </a:buClr>
              <a:buFont typeface="Arial"/>
              <a:buNone/>
              <a:defRPr sz="2800" b="1">
                <a:solidFill>
                  <a:schemeClr val="dk1"/>
                </a:solidFill>
              </a:defRPr>
            </a:lvl6pPr>
            <a:lvl7pPr lvl="6" indent="0">
              <a:spcBef>
                <a:spcPts val="0"/>
              </a:spcBef>
              <a:buClr>
                <a:schemeClr val="dk1"/>
              </a:buClr>
              <a:buFont typeface="Arial"/>
              <a:buNone/>
              <a:defRPr sz="2800" b="1">
                <a:solidFill>
                  <a:schemeClr val="dk1"/>
                </a:solidFill>
              </a:defRPr>
            </a:lvl7pPr>
            <a:lvl8pPr lvl="7" indent="0">
              <a:spcBef>
                <a:spcPts val="0"/>
              </a:spcBef>
              <a:buClr>
                <a:schemeClr val="dk1"/>
              </a:buClr>
              <a:buFont typeface="Arial"/>
              <a:buNone/>
              <a:defRPr sz="2800" b="1">
                <a:solidFill>
                  <a:schemeClr val="dk1"/>
                </a:solidFill>
              </a:defRPr>
            </a:lvl8pPr>
            <a:lvl9pPr lvl="8" indent="0">
              <a:spcBef>
                <a:spcPts val="0"/>
              </a:spcBef>
              <a:buClr>
                <a:schemeClr val="dk1"/>
              </a:buClr>
              <a:buFont typeface="Arial"/>
              <a:buNone/>
              <a:defRPr sz="2800" b="1">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lIns="91425" tIns="91425" rIns="91425" bIns="91425" anchor="t" anchorCtr="0"/>
          <a:lstStyle>
            <a:lvl1pPr marL="0" marR="0" lvl="0" indent="0" algn="l" rtl="0">
              <a:lnSpc>
                <a:spcPct val="115000"/>
              </a:lnSpc>
              <a:spcBef>
                <a:spcPts val="0"/>
              </a:spcBef>
              <a:spcAft>
                <a:spcPts val="1600"/>
              </a:spcAft>
              <a:buClr>
                <a:srgbClr val="000000"/>
              </a:buClr>
              <a:buFont typeface="Arial"/>
              <a:buNone/>
              <a:defRPr sz="1800" b="0" i="0" u="none" strike="noStrike" cap="none">
                <a:solidFill>
                  <a:srgbClr val="000000"/>
                </a:solidFill>
                <a:latin typeface="Arial"/>
                <a:ea typeface="Arial"/>
                <a:cs typeface="Arial"/>
                <a:sym typeface="Arial"/>
              </a:defRPr>
            </a:lvl1pPr>
            <a:lvl2pPr marL="457200" marR="0" lvl="1" indent="0" algn="l" rtl="0">
              <a:lnSpc>
                <a:spcPct val="115000"/>
              </a:lnSpc>
              <a:spcBef>
                <a:spcPts val="0"/>
              </a:spcBef>
              <a:spcAft>
                <a:spcPts val="160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15000"/>
              </a:lnSpc>
              <a:spcBef>
                <a:spcPts val="0"/>
              </a:spcBef>
              <a:spcAft>
                <a:spcPts val="160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15000"/>
              </a:lnSpc>
              <a:spcBef>
                <a:spcPts val="0"/>
              </a:spcBef>
              <a:spcAft>
                <a:spcPts val="160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15000"/>
              </a:lnSpc>
              <a:spcBef>
                <a:spcPts val="0"/>
              </a:spcBef>
              <a:spcAft>
                <a:spcPts val="160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15000"/>
              </a:lnSpc>
              <a:spcBef>
                <a:spcPts val="0"/>
              </a:spcBef>
              <a:spcAft>
                <a:spcPts val="160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15000"/>
              </a:lnSpc>
              <a:spcBef>
                <a:spcPts val="0"/>
              </a:spcBef>
              <a:spcAft>
                <a:spcPts val="160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15000"/>
              </a:lnSpc>
              <a:spcBef>
                <a:spcPts val="0"/>
              </a:spcBef>
              <a:spcAft>
                <a:spcPts val="160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15000"/>
              </a:lnSpc>
              <a:spcBef>
                <a:spcPts val="0"/>
              </a:spcBef>
              <a:spcAft>
                <a:spcPts val="160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311700" y="445025"/>
            <a:ext cx="8520599" cy="57269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Arial"/>
              <a:buNone/>
              <a:defRPr sz="2800" b="1" i="0" u="none" strike="noStrike" cap="none">
                <a:solidFill>
                  <a:schemeClr val="dk1"/>
                </a:solidFill>
                <a:latin typeface="Arial"/>
                <a:ea typeface="Arial"/>
                <a:cs typeface="Arial"/>
                <a:sym typeface="Arial"/>
              </a:defRPr>
            </a:lvl1pPr>
            <a:lvl2pPr lvl="1" indent="0">
              <a:spcBef>
                <a:spcPts val="0"/>
              </a:spcBef>
              <a:buClr>
                <a:schemeClr val="dk1"/>
              </a:buClr>
              <a:buFont typeface="Arial"/>
              <a:buNone/>
              <a:defRPr sz="2800" b="1">
                <a:solidFill>
                  <a:schemeClr val="dk1"/>
                </a:solidFill>
              </a:defRPr>
            </a:lvl2pPr>
            <a:lvl3pPr lvl="2" indent="0">
              <a:spcBef>
                <a:spcPts val="0"/>
              </a:spcBef>
              <a:buClr>
                <a:schemeClr val="dk1"/>
              </a:buClr>
              <a:buFont typeface="Arial"/>
              <a:buNone/>
              <a:defRPr sz="2800" b="1">
                <a:solidFill>
                  <a:schemeClr val="dk1"/>
                </a:solidFill>
              </a:defRPr>
            </a:lvl3pPr>
            <a:lvl4pPr lvl="3" indent="0">
              <a:spcBef>
                <a:spcPts val="0"/>
              </a:spcBef>
              <a:buClr>
                <a:schemeClr val="dk1"/>
              </a:buClr>
              <a:buFont typeface="Arial"/>
              <a:buNone/>
              <a:defRPr sz="2800" b="1">
                <a:solidFill>
                  <a:schemeClr val="dk1"/>
                </a:solidFill>
              </a:defRPr>
            </a:lvl4pPr>
            <a:lvl5pPr lvl="4" indent="0">
              <a:spcBef>
                <a:spcPts val="0"/>
              </a:spcBef>
              <a:buClr>
                <a:schemeClr val="dk1"/>
              </a:buClr>
              <a:buFont typeface="Arial"/>
              <a:buNone/>
              <a:defRPr sz="2800" b="1">
                <a:solidFill>
                  <a:schemeClr val="dk1"/>
                </a:solidFill>
              </a:defRPr>
            </a:lvl5pPr>
            <a:lvl6pPr lvl="5" indent="0">
              <a:spcBef>
                <a:spcPts val="0"/>
              </a:spcBef>
              <a:buClr>
                <a:schemeClr val="dk1"/>
              </a:buClr>
              <a:buFont typeface="Arial"/>
              <a:buNone/>
              <a:defRPr sz="2800" b="1">
                <a:solidFill>
                  <a:schemeClr val="dk1"/>
                </a:solidFill>
              </a:defRPr>
            </a:lvl6pPr>
            <a:lvl7pPr lvl="6" indent="0">
              <a:spcBef>
                <a:spcPts val="0"/>
              </a:spcBef>
              <a:buClr>
                <a:schemeClr val="dk1"/>
              </a:buClr>
              <a:buFont typeface="Arial"/>
              <a:buNone/>
              <a:defRPr sz="2800" b="1">
                <a:solidFill>
                  <a:schemeClr val="dk1"/>
                </a:solidFill>
              </a:defRPr>
            </a:lvl7pPr>
            <a:lvl8pPr lvl="7" indent="0">
              <a:spcBef>
                <a:spcPts val="0"/>
              </a:spcBef>
              <a:buClr>
                <a:schemeClr val="dk1"/>
              </a:buClr>
              <a:buFont typeface="Arial"/>
              <a:buNone/>
              <a:defRPr sz="2800" b="1">
                <a:solidFill>
                  <a:schemeClr val="dk1"/>
                </a:solidFill>
              </a:defRPr>
            </a:lvl8pPr>
            <a:lvl9pPr lvl="8" indent="0">
              <a:spcBef>
                <a:spcPts val="0"/>
              </a:spcBef>
              <a:buClr>
                <a:schemeClr val="dk1"/>
              </a:buClr>
              <a:buFont typeface="Arial"/>
              <a:buNone/>
              <a:defRPr sz="2800" b="1">
                <a:solidFill>
                  <a:schemeClr val="dk1"/>
                </a:solidFill>
              </a:defRPr>
            </a:lvl9pPr>
          </a:lstStyle>
          <a:p>
            <a:endParaRPr/>
          </a:p>
        </p:txBody>
      </p:sp>
      <p:sp>
        <p:nvSpPr>
          <p:cNvPr id="67" name="Shape 67"/>
          <p:cNvSpPr txBox="1">
            <a:spLocks noGrp="1"/>
          </p:cNvSpPr>
          <p:nvPr>
            <p:ph type="body" idx="1"/>
          </p:nvPr>
        </p:nvSpPr>
        <p:spPr>
          <a:xfrm>
            <a:off x="311700" y="1152475"/>
            <a:ext cx="8520599" cy="3416400"/>
          </a:xfrm>
          <a:prstGeom prst="rect">
            <a:avLst/>
          </a:prstGeom>
          <a:noFill/>
          <a:ln>
            <a:noFill/>
          </a:ln>
        </p:spPr>
        <p:txBody>
          <a:bodyPr lIns="91425" tIns="91425" rIns="91425" bIns="91425" anchor="t" anchorCtr="0"/>
          <a:lstStyle>
            <a:lvl1pPr marL="0" marR="0" lvl="0" indent="0" algn="l" rtl="0">
              <a:lnSpc>
                <a:spcPct val="115000"/>
              </a:lnSpc>
              <a:spcBef>
                <a:spcPts val="0"/>
              </a:spcBef>
              <a:spcAft>
                <a:spcPts val="1600"/>
              </a:spcAft>
              <a:buClr>
                <a:srgbClr val="000000"/>
              </a:buClr>
              <a:buFont typeface="Arial"/>
              <a:buNone/>
              <a:defRPr sz="1800" b="0" i="0" u="none" strike="noStrike" cap="none">
                <a:solidFill>
                  <a:srgbClr val="000000"/>
                </a:solidFill>
                <a:latin typeface="Arial"/>
                <a:ea typeface="Arial"/>
                <a:cs typeface="Arial"/>
                <a:sym typeface="Arial"/>
              </a:defRPr>
            </a:lvl1pPr>
            <a:lvl2pPr marL="457200" marR="0" lvl="1" indent="0" algn="l" rtl="0">
              <a:lnSpc>
                <a:spcPct val="115000"/>
              </a:lnSpc>
              <a:spcBef>
                <a:spcPts val="0"/>
              </a:spcBef>
              <a:spcAft>
                <a:spcPts val="160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15000"/>
              </a:lnSpc>
              <a:spcBef>
                <a:spcPts val="0"/>
              </a:spcBef>
              <a:spcAft>
                <a:spcPts val="160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15000"/>
              </a:lnSpc>
              <a:spcBef>
                <a:spcPts val="0"/>
              </a:spcBef>
              <a:spcAft>
                <a:spcPts val="160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15000"/>
              </a:lnSpc>
              <a:spcBef>
                <a:spcPts val="0"/>
              </a:spcBef>
              <a:spcAft>
                <a:spcPts val="160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15000"/>
              </a:lnSpc>
              <a:spcBef>
                <a:spcPts val="0"/>
              </a:spcBef>
              <a:spcAft>
                <a:spcPts val="160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15000"/>
              </a:lnSpc>
              <a:spcBef>
                <a:spcPts val="0"/>
              </a:spcBef>
              <a:spcAft>
                <a:spcPts val="160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15000"/>
              </a:lnSpc>
              <a:spcBef>
                <a:spcPts val="0"/>
              </a:spcBef>
              <a:spcAft>
                <a:spcPts val="160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15000"/>
              </a:lnSpc>
              <a:spcBef>
                <a:spcPts val="0"/>
              </a:spcBef>
              <a:spcAft>
                <a:spcPts val="160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65" r:id="rId1"/>
    <p:sldLayoutId id="2147483667" r:id="rId2"/>
    <p:sldLayoutId id="2147483669" r:id="rId3"/>
    <p:sldLayoutId id="2147483670" r:id="rId4"/>
    <p:sldLayoutId id="2147483671" r:id="rId5"/>
    <p:sldLayoutId id="2147483672" r:id="rId6"/>
    <p:sldLayoutId id="2147483673" r:id="rId7"/>
    <p:sldLayoutId id="2147483675" r:id="rId8"/>
    <p:sldLayoutId id="2147483676" r:id="rId9"/>
    <p:sldLayoutId id="2147483677" r:id="rId10"/>
    <p:sldLayoutId id="2147483678" r:id="rId11"/>
    <p:sldLayoutId id="2147483679" r:id="rId12"/>
    <p:sldLayoutId id="2147483680" r:id="rId13"/>
    <p:sldLayoutId id="2147483683"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2.xml"/><Relationship Id="rId5" Type="http://schemas.openxmlformats.org/officeDocument/2006/relationships/hyperlink" Target="https://obssr.od.nih.gov/wp-content/uploads/2020/12/COVIDReport_Final.pdf" TargetMode="Externa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hyperlink" Target="https://journalistsresource.org/studies/society/public-health/6-tips-for-covering-vaccine-hesitancy/" TargetMode="External"/><Relationship Id="rId2" Type="http://schemas.openxmlformats.org/officeDocument/2006/relationships/notesSlide" Target="../notesSlides/notesSlide16.xml"/><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3" Type="http://schemas.openxmlformats.org/officeDocument/2006/relationships/hyperlink" Target="https://obssr.od.nih.gov/wp-content/uploads/2020/12/COVIDReport_Final.pdf" TargetMode="External"/><Relationship Id="rId2" Type="http://schemas.openxmlformats.org/officeDocument/2006/relationships/notesSlide" Target="../notesSlides/notesSlide17.xml"/><Relationship Id="rId1" Type="http://schemas.openxmlformats.org/officeDocument/2006/relationships/slideLayout" Target="../slideLayouts/slideLayout23.xml"/><Relationship Id="rId4" Type="http://schemas.openxmlformats.org/officeDocument/2006/relationships/hyperlink" Target="https://www.whitehouse.gov/wp-content/uploads/2021/01/National-Strategy-for-the-COVID-19-Response-and-Pandemic-Preparedness.pdf"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1.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Shape 126"/>
          <p:cNvSpPr txBox="1">
            <a:spLocks noGrp="1"/>
          </p:cNvSpPr>
          <p:nvPr>
            <p:ph type="title"/>
          </p:nvPr>
        </p:nvSpPr>
        <p:spPr>
          <a:xfrm>
            <a:off x="311700" y="1283225"/>
            <a:ext cx="8520600" cy="1196400"/>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4800" b="1" i="0" u="none" strike="noStrike" cap="none" dirty="0">
                <a:solidFill>
                  <a:schemeClr val="dk1"/>
                </a:solidFill>
                <a:latin typeface="Arial"/>
                <a:ea typeface="Arial"/>
                <a:cs typeface="Arial"/>
                <a:sym typeface="Arial"/>
              </a:rPr>
              <a:t>COVID-19 </a:t>
            </a:r>
            <a:r>
              <a:rPr lang="en-US" sz="4800" dirty="0"/>
              <a:t>vaccine: </a:t>
            </a:r>
            <a:br>
              <a:rPr lang="en-US" sz="4800" dirty="0"/>
            </a:br>
            <a:r>
              <a:rPr lang="en-US" sz="4000" dirty="0"/>
              <a:t>hesitancy &amp; addressing concerns</a:t>
            </a:r>
            <a:endParaRPr lang="en" sz="4800" b="1" i="0" u="none" strike="noStrike" cap="none" dirty="0">
              <a:solidFill>
                <a:schemeClr val="dk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Shape 197"/>
          <p:cNvSpPr txBox="1">
            <a:spLocks noGrp="1"/>
          </p:cNvSpPr>
          <p:nvPr>
            <p:ph type="title"/>
          </p:nvPr>
        </p:nvSpPr>
        <p:spPr>
          <a:xfrm>
            <a:off x="265500" y="1233175"/>
            <a:ext cx="4045199" cy="1482300"/>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chemeClr val="dk1"/>
              </a:buClr>
              <a:buSzPct val="25000"/>
              <a:buFont typeface="Arial"/>
              <a:buNone/>
            </a:pPr>
            <a:r>
              <a:rPr lang="en-US" sz="4200" b="1" i="0" u="none" strike="noStrike" cap="none" dirty="0">
                <a:solidFill>
                  <a:schemeClr val="dk1"/>
                </a:solidFill>
                <a:latin typeface="Arial"/>
                <a:ea typeface="Arial"/>
                <a:cs typeface="Arial"/>
                <a:sym typeface="Arial"/>
              </a:rPr>
              <a:t>COVID-19 </a:t>
            </a:r>
            <a:br>
              <a:rPr lang="en-US" sz="4200" b="1" i="0" u="none" strike="noStrike" cap="none" dirty="0">
                <a:solidFill>
                  <a:schemeClr val="dk1"/>
                </a:solidFill>
                <a:latin typeface="Arial"/>
                <a:ea typeface="Arial"/>
                <a:cs typeface="Arial"/>
                <a:sym typeface="Arial"/>
              </a:rPr>
            </a:br>
            <a:r>
              <a:rPr lang="en-US" sz="4200" b="1" i="0" u="none" strike="noStrike" cap="none" dirty="0">
                <a:solidFill>
                  <a:schemeClr val="dk1"/>
                </a:solidFill>
                <a:latin typeface="Arial"/>
                <a:ea typeface="Arial"/>
                <a:cs typeface="Arial"/>
                <a:sym typeface="Arial"/>
              </a:rPr>
              <a:t>vaccine side effects</a:t>
            </a:r>
            <a:endParaRPr lang="en" sz="4200" b="1" i="0" u="none" strike="noStrike" cap="none" dirty="0">
              <a:solidFill>
                <a:schemeClr val="dk1"/>
              </a:solidFill>
              <a:latin typeface="Arial"/>
              <a:ea typeface="Arial"/>
              <a:cs typeface="Arial"/>
              <a:sym typeface="Arial"/>
            </a:endParaRPr>
          </a:p>
        </p:txBody>
      </p:sp>
      <p:sp>
        <p:nvSpPr>
          <p:cNvPr id="2" name="Rectangle 1">
            <a:extLst>
              <a:ext uri="{FF2B5EF4-FFF2-40B4-BE49-F238E27FC236}">
                <a16:creationId xmlns:a16="http://schemas.microsoft.com/office/drawing/2014/main" id="{F7A22E91-9409-4F4A-B58D-9BC123277D33}"/>
              </a:ext>
            </a:extLst>
          </p:cNvPr>
          <p:cNvSpPr/>
          <p:nvPr/>
        </p:nvSpPr>
        <p:spPr>
          <a:xfrm>
            <a:off x="2099" y="3910325"/>
            <a:ext cx="4572000" cy="1415772"/>
          </a:xfrm>
          <a:prstGeom prst="rect">
            <a:avLst/>
          </a:prstGeom>
        </p:spPr>
        <p:txBody>
          <a:bodyPr>
            <a:spAutoFit/>
          </a:bodyPr>
          <a:lstStyle/>
          <a:p>
            <a:r>
              <a:rPr lang="en-US" sz="1800" dirty="0"/>
              <a:t>Sources for this information:</a:t>
            </a:r>
          </a:p>
          <a:p>
            <a:pPr marL="285750" indent="-285750">
              <a:buFont typeface="Arial" panose="020B0604020202020204" pitchFamily="34" charset="0"/>
              <a:buChar char="•"/>
            </a:pPr>
            <a:r>
              <a:rPr lang="en-US" sz="1800" dirty="0"/>
              <a:t>Mayo Clinic</a:t>
            </a:r>
          </a:p>
          <a:p>
            <a:pPr marL="285750" indent="-285750">
              <a:buFont typeface="Arial" panose="020B0604020202020204" pitchFamily="34" charset="0"/>
              <a:buChar char="•"/>
            </a:pPr>
            <a:r>
              <a:rPr lang="en-US" sz="1800" dirty="0"/>
              <a:t>Harvard Medical School</a:t>
            </a:r>
          </a:p>
          <a:p>
            <a:pPr marL="285750" indent="-285750">
              <a:buFont typeface="Arial" panose="020B0604020202020204" pitchFamily="34" charset="0"/>
              <a:buChar char="•"/>
            </a:pPr>
            <a:r>
              <a:rPr lang="en-US" sz="1800" dirty="0"/>
              <a:t>WebMD</a:t>
            </a:r>
          </a:p>
          <a:p>
            <a:endParaRPr lang="en-US" dirty="0"/>
          </a:p>
        </p:txBody>
      </p:sp>
      <p:sp>
        <p:nvSpPr>
          <p:cNvPr id="5" name="Rectangle 4">
            <a:extLst>
              <a:ext uri="{FF2B5EF4-FFF2-40B4-BE49-F238E27FC236}">
                <a16:creationId xmlns:a16="http://schemas.microsoft.com/office/drawing/2014/main" id="{F8DFCA3B-42D8-4F62-8B47-ABA65D94C518}"/>
              </a:ext>
            </a:extLst>
          </p:cNvPr>
          <p:cNvSpPr/>
          <p:nvPr/>
        </p:nvSpPr>
        <p:spPr>
          <a:xfrm>
            <a:off x="4778450" y="228600"/>
            <a:ext cx="4363451" cy="4154984"/>
          </a:xfrm>
          <a:prstGeom prst="rect">
            <a:avLst/>
          </a:prstGeom>
        </p:spPr>
        <p:txBody>
          <a:bodyPr wrap="square">
            <a:spAutoFit/>
          </a:bodyPr>
          <a:lstStyle/>
          <a:p>
            <a:r>
              <a:rPr lang="en-US" sz="2400" b="1" u="sng" dirty="0">
                <a:solidFill>
                  <a:schemeClr val="tx1"/>
                </a:solidFill>
                <a:latin typeface="+mn-lt"/>
              </a:rPr>
              <a:t>Mild- moderate</a:t>
            </a:r>
          </a:p>
          <a:p>
            <a:pPr>
              <a:buFont typeface="Arial" panose="020B0604020202020204" pitchFamily="34" charset="0"/>
              <a:buChar char="•"/>
            </a:pPr>
            <a:r>
              <a:rPr lang="en-US" sz="2200" dirty="0">
                <a:solidFill>
                  <a:schemeClr val="tx1"/>
                </a:solidFill>
                <a:latin typeface="+mn-lt"/>
              </a:rPr>
              <a:t> pain at the site of the injection</a:t>
            </a:r>
          </a:p>
          <a:p>
            <a:pPr>
              <a:buFont typeface="Arial" panose="020B0604020202020204" pitchFamily="34" charset="0"/>
              <a:buChar char="•"/>
            </a:pPr>
            <a:r>
              <a:rPr lang="en-US" sz="2200" dirty="0">
                <a:solidFill>
                  <a:schemeClr val="tx1"/>
                </a:solidFill>
                <a:latin typeface="+mn-lt"/>
              </a:rPr>
              <a:t> fatigue</a:t>
            </a:r>
          </a:p>
          <a:p>
            <a:pPr>
              <a:buFont typeface="Arial" panose="020B0604020202020204" pitchFamily="34" charset="0"/>
              <a:buChar char="•"/>
            </a:pPr>
            <a:r>
              <a:rPr lang="en-US" sz="2200" dirty="0">
                <a:solidFill>
                  <a:schemeClr val="tx1"/>
                </a:solidFill>
                <a:latin typeface="+mn-lt"/>
              </a:rPr>
              <a:t> fever</a:t>
            </a:r>
          </a:p>
          <a:p>
            <a:pPr>
              <a:buFont typeface="Arial" panose="020B0604020202020204" pitchFamily="34" charset="0"/>
              <a:buChar char="•"/>
            </a:pPr>
            <a:r>
              <a:rPr lang="en-US" sz="2200" dirty="0">
                <a:solidFill>
                  <a:schemeClr val="tx1"/>
                </a:solidFill>
                <a:latin typeface="+mn-lt"/>
              </a:rPr>
              <a:t> headache</a:t>
            </a:r>
          </a:p>
          <a:p>
            <a:pPr>
              <a:buFont typeface="Arial" panose="020B0604020202020204" pitchFamily="34" charset="0"/>
              <a:buChar char="•"/>
            </a:pPr>
            <a:r>
              <a:rPr lang="en-US" sz="2200" dirty="0">
                <a:solidFill>
                  <a:schemeClr val="tx1"/>
                </a:solidFill>
                <a:latin typeface="+mn-lt"/>
              </a:rPr>
              <a:t> chills</a:t>
            </a:r>
          </a:p>
          <a:p>
            <a:pPr>
              <a:buFont typeface="Arial" panose="020B0604020202020204" pitchFamily="34" charset="0"/>
              <a:buChar char="•"/>
            </a:pPr>
            <a:r>
              <a:rPr lang="en-US" sz="2200" dirty="0">
                <a:solidFill>
                  <a:schemeClr val="tx1"/>
                </a:solidFill>
                <a:latin typeface="+mn-lt"/>
              </a:rPr>
              <a:t> muscle and/or joint pains</a:t>
            </a:r>
          </a:p>
          <a:p>
            <a:pPr>
              <a:buFont typeface="Arial" panose="020B0604020202020204" pitchFamily="34" charset="0"/>
              <a:buChar char="•"/>
            </a:pPr>
            <a:r>
              <a:rPr lang="en-US" sz="2200" dirty="0">
                <a:solidFill>
                  <a:schemeClr val="tx1"/>
                </a:solidFill>
                <a:latin typeface="+mn-lt"/>
              </a:rPr>
              <a:t> nausea &amp; vomiting</a:t>
            </a:r>
          </a:p>
          <a:p>
            <a:pPr>
              <a:buFont typeface="Arial" panose="020B0604020202020204" pitchFamily="34" charset="0"/>
              <a:buChar char="•"/>
            </a:pPr>
            <a:r>
              <a:rPr lang="en-US" sz="2200" dirty="0">
                <a:solidFill>
                  <a:schemeClr val="tx1"/>
                </a:solidFill>
                <a:latin typeface="+mn-lt"/>
              </a:rPr>
              <a:t> swollen lymph nodes in the arm</a:t>
            </a:r>
          </a:p>
          <a:p>
            <a:pPr>
              <a:buFont typeface="Arial" panose="020B0604020202020204" pitchFamily="34" charset="0"/>
              <a:buChar char="•"/>
            </a:pPr>
            <a:endParaRPr lang="en-US" sz="1600" dirty="0">
              <a:solidFill>
                <a:schemeClr val="tx1"/>
              </a:solidFill>
              <a:latin typeface="+mn-lt"/>
            </a:endParaRPr>
          </a:p>
          <a:p>
            <a:r>
              <a:rPr lang="en-US" sz="2400" b="1" u="sng" dirty="0">
                <a:solidFill>
                  <a:schemeClr val="tx1"/>
                </a:solidFill>
                <a:latin typeface="+mn-lt"/>
              </a:rPr>
              <a:t>Severe</a:t>
            </a:r>
            <a:br>
              <a:rPr lang="en-US" sz="1600" dirty="0">
                <a:solidFill>
                  <a:schemeClr val="tx1"/>
                </a:solidFill>
                <a:latin typeface="+mn-lt"/>
              </a:rPr>
            </a:br>
            <a:r>
              <a:rPr lang="en-US" sz="2400" dirty="0">
                <a:solidFill>
                  <a:schemeClr val="tx1"/>
                </a:solidFill>
                <a:latin typeface="+mn-lt"/>
              </a:rPr>
              <a:t>Allergic reactions</a:t>
            </a:r>
            <a:endParaRPr lang="en-US" sz="1600" dirty="0">
              <a:solidFill>
                <a:schemeClr val="tx1"/>
              </a:solidFill>
              <a:latin typeface="+mn-l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9" name="Shape 179"/>
          <p:cNvSpPr txBox="1">
            <a:spLocks noGrp="1"/>
          </p:cNvSpPr>
          <p:nvPr>
            <p:ph type="title"/>
          </p:nvPr>
        </p:nvSpPr>
        <p:spPr>
          <a:xfrm>
            <a:off x="0" y="2786"/>
            <a:ext cx="8520599" cy="572699"/>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dirty="0">
                <a:highlight>
                  <a:srgbClr val="FFC000"/>
                </a:highlight>
              </a:rPr>
              <a:t>Scientists did not skip clinical trial stages.</a:t>
            </a:r>
            <a:endParaRPr lang="en" sz="2800" b="1" i="0" u="none" strike="noStrike" cap="none" dirty="0">
              <a:solidFill>
                <a:schemeClr val="dk1"/>
              </a:solidFill>
              <a:highlight>
                <a:srgbClr val="FFC000"/>
              </a:highlight>
              <a:latin typeface="Arial"/>
              <a:ea typeface="Arial"/>
              <a:cs typeface="Arial"/>
              <a:sym typeface="Arial"/>
            </a:endParaRPr>
          </a:p>
        </p:txBody>
      </p:sp>
      <p:pic>
        <p:nvPicPr>
          <p:cNvPr id="2" name="Picture 1">
            <a:extLst>
              <a:ext uri="{FF2B5EF4-FFF2-40B4-BE49-F238E27FC236}">
                <a16:creationId xmlns:a16="http://schemas.microsoft.com/office/drawing/2014/main" id="{39C2F89B-DB11-4A49-A2DC-6DEF057A28D0}"/>
              </a:ext>
            </a:extLst>
          </p:cNvPr>
          <p:cNvPicPr>
            <a:picLocks noChangeAspect="1"/>
          </p:cNvPicPr>
          <p:nvPr/>
        </p:nvPicPr>
        <p:blipFill>
          <a:blip r:embed="rId3"/>
          <a:stretch>
            <a:fillRect/>
          </a:stretch>
        </p:blipFill>
        <p:spPr>
          <a:xfrm>
            <a:off x="0" y="656783"/>
            <a:ext cx="9144000" cy="4486717"/>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F531407-D1AA-461E-96DE-13543AE92BB9}"/>
              </a:ext>
            </a:extLst>
          </p:cNvPr>
          <p:cNvPicPr>
            <a:picLocks noChangeAspect="1"/>
          </p:cNvPicPr>
          <p:nvPr/>
        </p:nvPicPr>
        <p:blipFill>
          <a:blip r:embed="rId2"/>
          <a:stretch>
            <a:fillRect/>
          </a:stretch>
        </p:blipFill>
        <p:spPr>
          <a:xfrm>
            <a:off x="31437" y="721274"/>
            <a:ext cx="9081126" cy="3666088"/>
          </a:xfrm>
          <a:prstGeom prst="rect">
            <a:avLst/>
          </a:prstGeom>
        </p:spPr>
      </p:pic>
      <p:sp>
        <p:nvSpPr>
          <p:cNvPr id="3" name="Text Placeholder 2">
            <a:extLst>
              <a:ext uri="{FF2B5EF4-FFF2-40B4-BE49-F238E27FC236}">
                <a16:creationId xmlns:a16="http://schemas.microsoft.com/office/drawing/2014/main" id="{F1858B4F-4DC4-4E53-BCAC-921EB6783B08}"/>
              </a:ext>
            </a:extLst>
          </p:cNvPr>
          <p:cNvSpPr>
            <a:spLocks noGrp="1"/>
          </p:cNvSpPr>
          <p:nvPr>
            <p:ph type="body" idx="1"/>
          </p:nvPr>
        </p:nvSpPr>
        <p:spPr>
          <a:xfrm>
            <a:off x="31437" y="4387362"/>
            <a:ext cx="9144000" cy="444500"/>
          </a:xfrm>
        </p:spPr>
        <p:txBody>
          <a:bodyPr/>
          <a:lstStyle/>
          <a:p>
            <a:r>
              <a:rPr lang="en-US" sz="1800" dirty="0"/>
              <a:t>Ball, P. The lightning-fast quest for COVID vaccines – and what it means for other diseases. Nature. (2021). 589: 16-18.  </a:t>
            </a:r>
          </a:p>
        </p:txBody>
      </p:sp>
      <p:sp>
        <p:nvSpPr>
          <p:cNvPr id="4" name="Shape 179">
            <a:extLst>
              <a:ext uri="{FF2B5EF4-FFF2-40B4-BE49-F238E27FC236}">
                <a16:creationId xmlns:a16="http://schemas.microsoft.com/office/drawing/2014/main" id="{D7FDDA82-54B0-448F-A1A4-122D60F5381D}"/>
              </a:ext>
            </a:extLst>
          </p:cNvPr>
          <p:cNvSpPr txBox="1">
            <a:spLocks noGrp="1"/>
          </p:cNvSpPr>
          <p:nvPr>
            <p:ph type="title"/>
          </p:nvPr>
        </p:nvSpPr>
        <p:spPr>
          <a:xfrm>
            <a:off x="-1" y="148186"/>
            <a:ext cx="9143999" cy="573088"/>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400" b="1" i="0" u="none" strike="noStrike" cap="none" dirty="0">
                <a:solidFill>
                  <a:schemeClr val="dk1"/>
                </a:solidFill>
                <a:highlight>
                  <a:srgbClr val="FFC000"/>
                </a:highlight>
                <a:latin typeface="Arial"/>
                <a:ea typeface="Arial"/>
                <a:cs typeface="Arial"/>
                <a:sym typeface="Arial"/>
              </a:rPr>
              <a:t>Pandemic + </a:t>
            </a:r>
            <a:r>
              <a:rPr lang="en-US" sz="2400" dirty="0">
                <a:highlight>
                  <a:srgbClr val="FFC000"/>
                </a:highlight>
              </a:rPr>
              <a:t>Financial </a:t>
            </a:r>
            <a:r>
              <a:rPr lang="en-US" sz="2400" b="1" i="0" u="none" strike="noStrike" cap="none" dirty="0">
                <a:solidFill>
                  <a:schemeClr val="dk1"/>
                </a:solidFill>
                <a:highlight>
                  <a:srgbClr val="FFC000"/>
                </a:highlight>
                <a:latin typeface="Arial"/>
                <a:ea typeface="Arial"/>
                <a:cs typeface="Arial"/>
                <a:sym typeface="Arial"/>
              </a:rPr>
              <a:t>Investmen</a:t>
            </a:r>
            <a:r>
              <a:rPr lang="en-US" sz="2400" dirty="0">
                <a:highlight>
                  <a:srgbClr val="FFC000"/>
                </a:highlight>
              </a:rPr>
              <a:t>t + Technology = Vaccine</a:t>
            </a:r>
            <a:br>
              <a:rPr lang="en-US" dirty="0">
                <a:highlight>
                  <a:srgbClr val="FFC000"/>
                </a:highlight>
              </a:rPr>
            </a:br>
            <a:r>
              <a:rPr lang="en-US" dirty="0">
                <a:highlight>
                  <a:srgbClr val="FFC000"/>
                </a:highlight>
              </a:rPr>
              <a:t>                  </a:t>
            </a:r>
            <a:endParaRPr lang="en" sz="2800" b="1" i="0" u="none" strike="noStrike" cap="none" dirty="0">
              <a:solidFill>
                <a:schemeClr val="dk1"/>
              </a:solidFill>
              <a:highlight>
                <a:srgbClr val="FFC000"/>
              </a:highlight>
              <a:latin typeface="Arial"/>
              <a:ea typeface="Arial"/>
              <a:cs typeface="Arial"/>
              <a:sym typeface="Arial"/>
            </a:endParaRPr>
          </a:p>
        </p:txBody>
      </p:sp>
    </p:spTree>
    <p:extLst>
      <p:ext uri="{BB962C8B-B14F-4D97-AF65-F5344CB8AC3E}">
        <p14:creationId xmlns:p14="http://schemas.microsoft.com/office/powerpoint/2010/main" val="23521162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154"/>
        <p:cNvGrpSpPr/>
        <p:nvPr/>
      </p:nvGrpSpPr>
      <p:grpSpPr>
        <a:xfrm>
          <a:off x="0" y="0"/>
          <a:ext cx="0" cy="0"/>
          <a:chOff x="0" y="0"/>
          <a:chExt cx="0" cy="0"/>
        </a:xfrm>
      </p:grpSpPr>
      <p:sp>
        <p:nvSpPr>
          <p:cNvPr id="155" name="Shape 155"/>
          <p:cNvSpPr txBox="1">
            <a:spLocks noGrp="1"/>
          </p:cNvSpPr>
          <p:nvPr>
            <p:ph type="title"/>
          </p:nvPr>
        </p:nvSpPr>
        <p:spPr>
          <a:xfrm>
            <a:off x="17585" y="29649"/>
            <a:ext cx="9126415" cy="888023"/>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5800" b="1" i="0" u="none" strike="noStrike" cap="none" dirty="0">
                <a:solidFill>
                  <a:srgbClr val="FFFFFF"/>
                </a:solidFill>
                <a:latin typeface="Arial"/>
                <a:ea typeface="Arial"/>
                <a:cs typeface="Arial"/>
                <a:sym typeface="Arial"/>
              </a:rPr>
              <a:t>Pfizer vaccine</a:t>
            </a:r>
            <a:br>
              <a:rPr lang="en-US" sz="2000" b="1" i="0" u="none" strike="noStrike" cap="none" dirty="0">
                <a:solidFill>
                  <a:srgbClr val="FFFFFF"/>
                </a:solidFill>
                <a:latin typeface="Arial"/>
                <a:ea typeface="Arial"/>
                <a:cs typeface="Arial"/>
                <a:sym typeface="Arial"/>
              </a:rPr>
            </a:br>
            <a:endParaRPr lang="en" sz="6000" b="1" i="0" u="none" strike="noStrike" cap="none" dirty="0">
              <a:solidFill>
                <a:srgbClr val="FFFFFF"/>
              </a:solidFill>
              <a:highlight>
                <a:srgbClr val="000000"/>
              </a:highlight>
              <a:latin typeface="Arial"/>
              <a:ea typeface="Arial"/>
              <a:cs typeface="Arial"/>
              <a:sym typeface="Arial"/>
            </a:endParaRPr>
          </a:p>
        </p:txBody>
      </p:sp>
      <p:pic>
        <p:nvPicPr>
          <p:cNvPr id="2" name="Picture 1">
            <a:extLst>
              <a:ext uri="{FF2B5EF4-FFF2-40B4-BE49-F238E27FC236}">
                <a16:creationId xmlns:a16="http://schemas.microsoft.com/office/drawing/2014/main" id="{EBD1E3DB-4969-4360-B5EA-261CDA0CB8C8}"/>
              </a:ext>
            </a:extLst>
          </p:cNvPr>
          <p:cNvPicPr>
            <a:picLocks noChangeAspect="1"/>
          </p:cNvPicPr>
          <p:nvPr/>
        </p:nvPicPr>
        <p:blipFill>
          <a:blip r:embed="rId3"/>
          <a:stretch>
            <a:fillRect/>
          </a:stretch>
        </p:blipFill>
        <p:spPr>
          <a:xfrm>
            <a:off x="316523" y="1008869"/>
            <a:ext cx="8194431" cy="3367454"/>
          </a:xfrm>
          <a:prstGeom prst="rect">
            <a:avLst/>
          </a:prstGeom>
        </p:spPr>
      </p:pic>
      <p:sp>
        <p:nvSpPr>
          <p:cNvPr id="4" name="Rectangle 4">
            <a:extLst>
              <a:ext uri="{FF2B5EF4-FFF2-40B4-BE49-F238E27FC236}">
                <a16:creationId xmlns:a16="http://schemas.microsoft.com/office/drawing/2014/main" id="{2585F96A-F677-428D-B66A-266D9FC4FD6A}"/>
              </a:ext>
            </a:extLst>
          </p:cNvPr>
          <p:cNvSpPr>
            <a:spLocks noChangeArrowheads="1"/>
          </p:cNvSpPr>
          <p:nvPr/>
        </p:nvSpPr>
        <p:spPr bwMode="auto">
          <a:xfrm>
            <a:off x="-17585" y="4497169"/>
            <a:ext cx="9144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1600" dirty="0">
                <a:solidFill>
                  <a:schemeClr val="bg1"/>
                </a:solidFill>
                <a:latin typeface="+mn-lt"/>
              </a:rPr>
              <a:t>Polack FP, Thomas SJ, </a:t>
            </a:r>
            <a:r>
              <a:rPr lang="en-US" altLang="en-US" sz="1600" dirty="0" err="1">
                <a:solidFill>
                  <a:schemeClr val="bg1"/>
                </a:solidFill>
                <a:latin typeface="+mn-lt"/>
              </a:rPr>
              <a:t>Kitchin</a:t>
            </a:r>
            <a:r>
              <a:rPr lang="en-US" altLang="en-US" sz="1600" dirty="0">
                <a:solidFill>
                  <a:schemeClr val="bg1"/>
                </a:solidFill>
                <a:latin typeface="+mn-lt"/>
              </a:rPr>
              <a:t> N, et al. Safety and efficacy of the BNT162b2 mRNA Covid-19 vaccine. </a:t>
            </a:r>
            <a:r>
              <a:rPr lang="en-US" altLang="en-US" sz="1600" i="1" dirty="0">
                <a:solidFill>
                  <a:schemeClr val="bg1"/>
                </a:solidFill>
                <a:latin typeface="+mn-lt"/>
              </a:rPr>
              <a:t>New England Journal of Medicine. </a:t>
            </a:r>
            <a:r>
              <a:rPr lang="en-US" altLang="en-US" sz="1600" dirty="0">
                <a:solidFill>
                  <a:schemeClr val="bg1"/>
                </a:solidFill>
                <a:latin typeface="+mn-lt"/>
              </a:rPr>
              <a:t>2020;383(27):2603-2615</a:t>
            </a:r>
            <a:r>
              <a:rPr lang="en-US" altLang="en-US" sz="2000" dirty="0">
                <a:solidFill>
                  <a:schemeClr val="bg1"/>
                </a:solidFill>
                <a:latin typeface="+mn-lt"/>
              </a:rPr>
              <a:t>.</a:t>
            </a:r>
          </a:p>
        </p:txBody>
      </p:sp>
      <p:sp>
        <p:nvSpPr>
          <p:cNvPr id="3" name="TextBox 2">
            <a:extLst>
              <a:ext uri="{FF2B5EF4-FFF2-40B4-BE49-F238E27FC236}">
                <a16:creationId xmlns:a16="http://schemas.microsoft.com/office/drawing/2014/main" id="{8EB26FFC-7A61-457F-A2FC-26E69A365DC4}"/>
              </a:ext>
            </a:extLst>
          </p:cNvPr>
          <p:cNvSpPr txBox="1"/>
          <p:nvPr/>
        </p:nvSpPr>
        <p:spPr>
          <a:xfrm>
            <a:off x="6220495" y="120845"/>
            <a:ext cx="2923505" cy="646331"/>
          </a:xfrm>
          <a:prstGeom prst="rect">
            <a:avLst/>
          </a:prstGeom>
          <a:noFill/>
        </p:spPr>
        <p:txBody>
          <a:bodyPr wrap="square" rtlCol="0">
            <a:spAutoFit/>
          </a:bodyPr>
          <a:lstStyle/>
          <a:p>
            <a:r>
              <a:rPr lang="en-US" altLang="en-US" sz="1800" dirty="0">
                <a:highlight>
                  <a:srgbClr val="FFFF00"/>
                </a:highlight>
              </a:rPr>
              <a:t>21,720 received vaccine</a:t>
            </a:r>
          </a:p>
          <a:p>
            <a:r>
              <a:rPr lang="en-US" altLang="en-US" sz="1800" dirty="0">
                <a:highlight>
                  <a:srgbClr val="FFFF00"/>
                </a:highlight>
              </a:rPr>
              <a:t>21,728 received placebo</a:t>
            </a:r>
            <a:endParaRPr lang="en-US" altLang="en-US" dirty="0">
              <a:highlight>
                <a:srgbClr val="FFFF00"/>
              </a:highligh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225"/>
        <p:cNvGrpSpPr/>
        <p:nvPr/>
      </p:nvGrpSpPr>
      <p:grpSpPr>
        <a:xfrm>
          <a:off x="0" y="0"/>
          <a:ext cx="0" cy="0"/>
          <a:chOff x="0" y="0"/>
          <a:chExt cx="0" cy="0"/>
        </a:xfrm>
      </p:grpSpPr>
      <p:sp>
        <p:nvSpPr>
          <p:cNvPr id="226" name="Shape 226"/>
          <p:cNvSpPr txBox="1"/>
          <p:nvPr/>
        </p:nvSpPr>
        <p:spPr>
          <a:xfrm>
            <a:off x="148075" y="0"/>
            <a:ext cx="8249100" cy="806399"/>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FFFFFF"/>
              </a:buClr>
              <a:buSzPct val="25000"/>
              <a:buFont typeface="Arial"/>
              <a:buNone/>
            </a:pPr>
            <a:r>
              <a:rPr lang="en-US" sz="5800" b="1" i="0" u="none" strike="noStrike" cap="none" dirty="0" err="1">
                <a:solidFill>
                  <a:schemeClr val="tx1"/>
                </a:solidFill>
                <a:latin typeface="Arial"/>
                <a:ea typeface="Arial"/>
                <a:cs typeface="Arial"/>
                <a:sym typeface="Arial"/>
              </a:rPr>
              <a:t>Moderna</a:t>
            </a:r>
            <a:r>
              <a:rPr lang="en-US" sz="5800" b="1" i="0" u="none" strike="noStrike" cap="none" dirty="0">
                <a:solidFill>
                  <a:schemeClr val="tx1"/>
                </a:solidFill>
                <a:latin typeface="Arial"/>
                <a:ea typeface="Arial"/>
                <a:cs typeface="Arial"/>
                <a:sym typeface="Arial"/>
              </a:rPr>
              <a:t> Vaccine</a:t>
            </a:r>
            <a:endParaRPr lang="en" sz="5800" b="1" i="0" u="none" strike="noStrike" cap="none" dirty="0">
              <a:solidFill>
                <a:schemeClr val="tx1"/>
              </a:solidFill>
              <a:latin typeface="Arial"/>
              <a:ea typeface="Arial"/>
              <a:cs typeface="Arial"/>
              <a:sym typeface="Arial"/>
            </a:endParaRPr>
          </a:p>
        </p:txBody>
      </p:sp>
      <p:pic>
        <p:nvPicPr>
          <p:cNvPr id="4" name="Content Placeholder 4">
            <a:extLst>
              <a:ext uri="{FF2B5EF4-FFF2-40B4-BE49-F238E27FC236}">
                <a16:creationId xmlns:a16="http://schemas.microsoft.com/office/drawing/2014/main" id="{E64C5CFC-6E0C-41CA-8A1E-40F6B5599C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148075" y="1096958"/>
            <a:ext cx="8847850" cy="3369533"/>
          </a:xfrm>
          <a:prstGeom prst="rect">
            <a:avLst/>
          </a:prstGeom>
          <a:noFill/>
          <a:ln>
            <a:noFill/>
          </a:ln>
        </p:spPr>
      </p:pic>
      <p:sp>
        <p:nvSpPr>
          <p:cNvPr id="2" name="Rectangle 1">
            <a:extLst>
              <a:ext uri="{FF2B5EF4-FFF2-40B4-BE49-F238E27FC236}">
                <a16:creationId xmlns:a16="http://schemas.microsoft.com/office/drawing/2014/main" id="{A40BF7FC-8883-4EF2-81B2-7745BF3095C2}"/>
              </a:ext>
            </a:extLst>
          </p:cNvPr>
          <p:cNvSpPr/>
          <p:nvPr/>
        </p:nvSpPr>
        <p:spPr>
          <a:xfrm>
            <a:off x="0" y="4620280"/>
            <a:ext cx="9144000" cy="584775"/>
          </a:xfrm>
          <a:prstGeom prst="rect">
            <a:avLst/>
          </a:prstGeom>
        </p:spPr>
        <p:txBody>
          <a:bodyPr wrap="square">
            <a:spAutoFit/>
          </a:bodyPr>
          <a:lstStyle/>
          <a:p>
            <a:r>
              <a:rPr lang="en-US" altLang="en-US" sz="1600" dirty="0">
                <a:latin typeface="+mn-lt"/>
              </a:rPr>
              <a:t>Baden LR, El </a:t>
            </a:r>
            <a:r>
              <a:rPr lang="en-US" altLang="en-US" sz="1600" dirty="0" err="1">
                <a:latin typeface="+mn-lt"/>
              </a:rPr>
              <a:t>Sahly</a:t>
            </a:r>
            <a:r>
              <a:rPr lang="en-US" altLang="en-US" sz="1600" dirty="0">
                <a:latin typeface="+mn-lt"/>
              </a:rPr>
              <a:t> HM, </a:t>
            </a:r>
            <a:r>
              <a:rPr lang="en-US" altLang="en-US" sz="1600" dirty="0" err="1">
                <a:latin typeface="+mn-lt"/>
              </a:rPr>
              <a:t>Essink</a:t>
            </a:r>
            <a:r>
              <a:rPr lang="en-US" altLang="en-US" sz="1600" dirty="0">
                <a:latin typeface="+mn-lt"/>
              </a:rPr>
              <a:t> B, et al. Efficacy and safety of the mRNA-1273 SARS-CoV-2 vaccine. New England Journal of Medicine. 2020; 384(5): 403-416.</a:t>
            </a:r>
          </a:p>
        </p:txBody>
      </p:sp>
      <p:sp>
        <p:nvSpPr>
          <p:cNvPr id="5" name="TextBox 4">
            <a:extLst>
              <a:ext uri="{FF2B5EF4-FFF2-40B4-BE49-F238E27FC236}">
                <a16:creationId xmlns:a16="http://schemas.microsoft.com/office/drawing/2014/main" id="{0557D10B-BFB5-4677-A8B2-474D36875B57}"/>
              </a:ext>
            </a:extLst>
          </p:cNvPr>
          <p:cNvSpPr txBox="1"/>
          <p:nvPr/>
        </p:nvSpPr>
        <p:spPr>
          <a:xfrm>
            <a:off x="6465690" y="160068"/>
            <a:ext cx="2678310" cy="646331"/>
          </a:xfrm>
          <a:prstGeom prst="rect">
            <a:avLst/>
          </a:prstGeom>
          <a:solidFill>
            <a:schemeClr val="bg1"/>
          </a:solidFill>
        </p:spPr>
        <p:txBody>
          <a:bodyPr wrap="square" rtlCol="0">
            <a:spAutoFit/>
          </a:bodyPr>
          <a:lstStyle/>
          <a:p>
            <a:r>
              <a:rPr lang="en-US" altLang="en-US" sz="1800" dirty="0"/>
              <a:t>15,210 received vaccine</a:t>
            </a:r>
          </a:p>
          <a:p>
            <a:r>
              <a:rPr lang="en-US" altLang="en-US" sz="1800" dirty="0"/>
              <a:t>15,210 received placebo</a:t>
            </a:r>
            <a:endParaRPr lang="en-US" alt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Shape 190"/>
          <p:cNvSpPr txBox="1">
            <a:spLocks noGrp="1"/>
          </p:cNvSpPr>
          <p:nvPr>
            <p:ph type="title"/>
          </p:nvPr>
        </p:nvSpPr>
        <p:spPr>
          <a:xfrm>
            <a:off x="1784400" y="1654367"/>
            <a:ext cx="2787600" cy="5727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strike="noStrike" cap="none" dirty="0">
                <a:solidFill>
                  <a:schemeClr val="dk1"/>
                </a:solidFill>
                <a:highlight>
                  <a:srgbClr val="FFC000"/>
                </a:highlight>
                <a:latin typeface="Arial"/>
                <a:ea typeface="Arial"/>
                <a:cs typeface="Arial"/>
                <a:sym typeface="Arial"/>
              </a:rPr>
              <a:t>COVID-19 Vaccine</a:t>
            </a:r>
            <a:br>
              <a:rPr lang="en-US" sz="2800" b="1" i="0" u="none" strike="noStrike" cap="none" dirty="0">
                <a:solidFill>
                  <a:schemeClr val="dk1"/>
                </a:solidFill>
                <a:highlight>
                  <a:srgbClr val="FFC000"/>
                </a:highlight>
                <a:latin typeface="Arial"/>
                <a:ea typeface="Arial"/>
                <a:cs typeface="Arial"/>
                <a:sym typeface="Arial"/>
              </a:rPr>
            </a:br>
            <a:r>
              <a:rPr lang="en-US" sz="2800" b="1" i="0" u="none" strike="noStrike" cap="none" dirty="0">
                <a:solidFill>
                  <a:schemeClr val="dk1"/>
                </a:solidFill>
                <a:highlight>
                  <a:srgbClr val="FFC000"/>
                </a:highlight>
                <a:latin typeface="Arial"/>
                <a:ea typeface="Arial"/>
                <a:cs typeface="Arial"/>
                <a:sym typeface="Arial"/>
              </a:rPr>
              <a:t>Hesitancy </a:t>
            </a:r>
            <a:r>
              <a:rPr lang="en-US" sz="2000" b="1" i="0" u="none" strike="noStrike" cap="none" dirty="0">
                <a:solidFill>
                  <a:schemeClr val="dk1"/>
                </a:solidFill>
                <a:highlight>
                  <a:srgbClr val="FFC000"/>
                </a:highlight>
                <a:latin typeface="Arial"/>
                <a:ea typeface="Arial"/>
                <a:cs typeface="Arial"/>
                <a:sym typeface="Arial"/>
              </a:rPr>
              <a:t>(continued)</a:t>
            </a:r>
            <a:endParaRPr lang="en" sz="2800" b="1" i="0" u="none" strike="noStrike" cap="none" dirty="0">
              <a:solidFill>
                <a:schemeClr val="dk1"/>
              </a:solidFill>
              <a:highlight>
                <a:srgbClr val="FFC000"/>
              </a:highlight>
              <a:latin typeface="Arial"/>
              <a:ea typeface="Arial"/>
              <a:cs typeface="Arial"/>
              <a:sym typeface="Arial"/>
            </a:endParaRPr>
          </a:p>
        </p:txBody>
      </p:sp>
      <p:sp>
        <p:nvSpPr>
          <p:cNvPr id="6" name="Text Placeholder 3">
            <a:extLst>
              <a:ext uri="{FF2B5EF4-FFF2-40B4-BE49-F238E27FC236}">
                <a16:creationId xmlns:a16="http://schemas.microsoft.com/office/drawing/2014/main" id="{276AEBDC-78B1-4A63-88D1-FAA8932B71F4}"/>
              </a:ext>
            </a:extLst>
          </p:cNvPr>
          <p:cNvSpPr txBox="1">
            <a:spLocks noChangeArrowheads="1"/>
          </p:cNvSpPr>
          <p:nvPr/>
        </p:nvSpPr>
        <p:spPr>
          <a:xfrm>
            <a:off x="5259114" y="1242411"/>
            <a:ext cx="3385975" cy="823913"/>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0" marR="0" lvl="0" indent="0" algn="l" rtl="0">
              <a:lnSpc>
                <a:spcPct val="115000"/>
              </a:lnSpc>
              <a:spcBef>
                <a:spcPts val="0"/>
              </a:spcBef>
              <a:spcAft>
                <a:spcPts val="160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15000"/>
              </a:lnSpc>
              <a:spcBef>
                <a:spcPts val="0"/>
              </a:spcBef>
              <a:spcAft>
                <a:spcPts val="1600"/>
              </a:spcAft>
              <a:buClr>
                <a:srgbClr val="000000"/>
              </a:buClr>
              <a:buFont typeface="Arial"/>
              <a:buNone/>
              <a:defRPr sz="1200" b="0" i="0" u="none" strike="noStrike" cap="none">
                <a:solidFill>
                  <a:srgbClr val="000000"/>
                </a:solidFill>
                <a:latin typeface="Arial"/>
                <a:ea typeface="Arial"/>
                <a:cs typeface="Arial"/>
                <a:sym typeface="Arial"/>
              </a:defRPr>
            </a:lvl2pPr>
            <a:lvl3pPr marL="914400" marR="0" lvl="2" indent="0" algn="l" rtl="0">
              <a:lnSpc>
                <a:spcPct val="115000"/>
              </a:lnSpc>
              <a:spcBef>
                <a:spcPts val="0"/>
              </a:spcBef>
              <a:spcAft>
                <a:spcPts val="1600"/>
              </a:spcAft>
              <a:buClr>
                <a:srgbClr val="000000"/>
              </a:buClr>
              <a:buFont typeface="Arial"/>
              <a:buNone/>
              <a:defRPr sz="1200" b="0" i="0" u="none" strike="noStrike" cap="none">
                <a:solidFill>
                  <a:srgbClr val="000000"/>
                </a:solidFill>
                <a:latin typeface="Arial"/>
                <a:ea typeface="Arial"/>
                <a:cs typeface="Arial"/>
                <a:sym typeface="Arial"/>
              </a:defRPr>
            </a:lvl3pPr>
            <a:lvl4pPr marL="1371600" marR="0" lvl="3" indent="0" algn="l" rtl="0">
              <a:lnSpc>
                <a:spcPct val="115000"/>
              </a:lnSpc>
              <a:spcBef>
                <a:spcPts val="0"/>
              </a:spcBef>
              <a:spcAft>
                <a:spcPts val="1600"/>
              </a:spcAft>
              <a:buClr>
                <a:srgbClr val="000000"/>
              </a:buClr>
              <a:buFont typeface="Arial"/>
              <a:buNone/>
              <a:defRPr sz="1200" b="0" i="0" u="none" strike="noStrike" cap="none">
                <a:solidFill>
                  <a:srgbClr val="000000"/>
                </a:solidFill>
                <a:latin typeface="Arial"/>
                <a:ea typeface="Arial"/>
                <a:cs typeface="Arial"/>
                <a:sym typeface="Arial"/>
              </a:defRPr>
            </a:lvl4pPr>
            <a:lvl5pPr marL="1828800" marR="0" lvl="4" indent="0" algn="l" rtl="0">
              <a:lnSpc>
                <a:spcPct val="115000"/>
              </a:lnSpc>
              <a:spcBef>
                <a:spcPts val="0"/>
              </a:spcBef>
              <a:spcAft>
                <a:spcPts val="1600"/>
              </a:spcAft>
              <a:buClr>
                <a:srgbClr val="000000"/>
              </a:buClr>
              <a:buFont typeface="Arial"/>
              <a:buNone/>
              <a:defRPr sz="1200" b="0" i="0" u="none" strike="noStrike" cap="none">
                <a:solidFill>
                  <a:srgbClr val="000000"/>
                </a:solidFill>
                <a:latin typeface="Arial"/>
                <a:ea typeface="Arial"/>
                <a:cs typeface="Arial"/>
                <a:sym typeface="Arial"/>
              </a:defRPr>
            </a:lvl5pPr>
            <a:lvl6pPr marL="2286000" marR="0" lvl="5" indent="0" algn="l" rtl="0">
              <a:lnSpc>
                <a:spcPct val="115000"/>
              </a:lnSpc>
              <a:spcBef>
                <a:spcPts val="0"/>
              </a:spcBef>
              <a:spcAft>
                <a:spcPts val="1600"/>
              </a:spcAft>
              <a:buClr>
                <a:srgbClr val="000000"/>
              </a:buClr>
              <a:buFont typeface="Arial"/>
              <a:buNone/>
              <a:defRPr sz="1200" b="0" i="0" u="none" strike="noStrike" cap="none">
                <a:solidFill>
                  <a:srgbClr val="000000"/>
                </a:solidFill>
                <a:latin typeface="Arial"/>
                <a:ea typeface="Arial"/>
                <a:cs typeface="Arial"/>
                <a:sym typeface="Arial"/>
              </a:defRPr>
            </a:lvl6pPr>
            <a:lvl7pPr marL="2743200" marR="0" lvl="6" indent="0" algn="l" rtl="0">
              <a:lnSpc>
                <a:spcPct val="115000"/>
              </a:lnSpc>
              <a:spcBef>
                <a:spcPts val="0"/>
              </a:spcBef>
              <a:spcAft>
                <a:spcPts val="1600"/>
              </a:spcAft>
              <a:buClr>
                <a:srgbClr val="000000"/>
              </a:buClr>
              <a:buFont typeface="Arial"/>
              <a:buNone/>
              <a:defRPr sz="1200" b="0" i="0" u="none" strike="noStrike" cap="none">
                <a:solidFill>
                  <a:srgbClr val="000000"/>
                </a:solidFill>
                <a:latin typeface="Arial"/>
                <a:ea typeface="Arial"/>
                <a:cs typeface="Arial"/>
                <a:sym typeface="Arial"/>
              </a:defRPr>
            </a:lvl7pPr>
            <a:lvl8pPr marL="3200400" marR="0" lvl="7" indent="0" algn="l" rtl="0">
              <a:lnSpc>
                <a:spcPct val="115000"/>
              </a:lnSpc>
              <a:spcBef>
                <a:spcPts val="0"/>
              </a:spcBef>
              <a:spcAft>
                <a:spcPts val="1600"/>
              </a:spcAft>
              <a:buClr>
                <a:srgbClr val="000000"/>
              </a:buClr>
              <a:buFont typeface="Arial"/>
              <a:buNone/>
              <a:defRPr sz="1200" b="0" i="0" u="none" strike="noStrike" cap="none">
                <a:solidFill>
                  <a:srgbClr val="000000"/>
                </a:solidFill>
                <a:latin typeface="Arial"/>
                <a:ea typeface="Arial"/>
                <a:cs typeface="Arial"/>
                <a:sym typeface="Arial"/>
              </a:defRPr>
            </a:lvl8pPr>
            <a:lvl9pPr marL="3657600" marR="0" lvl="8" indent="0" algn="l" rtl="0">
              <a:lnSpc>
                <a:spcPct val="115000"/>
              </a:lnSpc>
              <a:spcBef>
                <a:spcPts val="0"/>
              </a:spcBef>
              <a:spcAft>
                <a:spcPts val="1600"/>
              </a:spcAft>
              <a:buClr>
                <a:srgbClr val="000000"/>
              </a:buClr>
              <a:buFont typeface="Arial"/>
              <a:buNone/>
              <a:defRPr sz="1200" b="0" i="0" u="none" strike="noStrike" cap="none">
                <a:solidFill>
                  <a:srgbClr val="000000"/>
                </a:solidFill>
                <a:latin typeface="Arial"/>
                <a:ea typeface="Arial"/>
                <a:cs typeface="Arial"/>
                <a:sym typeface="Arial"/>
              </a:defRPr>
            </a:lvl9pPr>
          </a:lstStyle>
          <a:p>
            <a:pPr algn="ctr"/>
            <a:r>
              <a:rPr lang="en-US" altLang="en-US" sz="2400" b="1" u="sng" dirty="0">
                <a:latin typeface="+mn-lt"/>
              </a:rPr>
              <a:t>COVID-19 vaccines</a:t>
            </a:r>
          </a:p>
        </p:txBody>
      </p:sp>
      <p:sp>
        <p:nvSpPr>
          <p:cNvPr id="2" name="Rectangle 1">
            <a:extLst>
              <a:ext uri="{FF2B5EF4-FFF2-40B4-BE49-F238E27FC236}">
                <a16:creationId xmlns:a16="http://schemas.microsoft.com/office/drawing/2014/main" id="{82C9E8F1-D914-44D9-AAD4-E1C40643F306}"/>
              </a:ext>
            </a:extLst>
          </p:cNvPr>
          <p:cNvSpPr/>
          <p:nvPr/>
        </p:nvSpPr>
        <p:spPr>
          <a:xfrm>
            <a:off x="4717068" y="561860"/>
            <a:ext cx="4426932" cy="3231654"/>
          </a:xfrm>
          <a:prstGeom prst="rect">
            <a:avLst/>
          </a:prstGeom>
        </p:spPr>
        <p:txBody>
          <a:bodyPr wrap="square">
            <a:spAutoFit/>
          </a:bodyPr>
          <a:lstStyle/>
          <a:p>
            <a:pPr marL="342900" indent="-342900" eaLnBrk="1" hangingPunct="1">
              <a:buFont typeface="Arial" panose="020B0604020202020204" pitchFamily="34" charset="0"/>
              <a:buChar char="•"/>
            </a:pPr>
            <a:r>
              <a:rPr lang="en-US" altLang="en-US" sz="2000" dirty="0">
                <a:latin typeface="+mn-lt"/>
              </a:rPr>
              <a:t>Fear of side effects</a:t>
            </a:r>
          </a:p>
          <a:p>
            <a:pPr marL="342900" indent="-342900" eaLnBrk="1" hangingPunct="1">
              <a:buFont typeface="Arial" panose="020B0604020202020204" pitchFamily="34" charset="0"/>
              <a:buChar char="•"/>
            </a:pPr>
            <a:r>
              <a:rPr lang="en-US" altLang="en-US" sz="2000" dirty="0">
                <a:latin typeface="+mn-lt"/>
              </a:rPr>
              <a:t>Developed too quickly</a:t>
            </a:r>
          </a:p>
          <a:p>
            <a:pPr eaLnBrk="1" hangingPunct="1"/>
            <a:r>
              <a:rPr lang="en-US" altLang="en-US" sz="2000" dirty="0">
                <a:highlight>
                  <a:srgbClr val="FFFF00"/>
                </a:highlight>
                <a:latin typeface="+mn-lt"/>
              </a:rPr>
              <a:t>Influence of politics</a:t>
            </a:r>
          </a:p>
          <a:p>
            <a:pPr marL="342900" indent="-342900" eaLnBrk="1" hangingPunct="1">
              <a:buFont typeface="Arial" panose="020B0604020202020204" pitchFamily="34" charset="0"/>
              <a:buChar char="•"/>
            </a:pPr>
            <a:r>
              <a:rPr lang="en-US" altLang="en-US" sz="2000" dirty="0">
                <a:highlight>
                  <a:srgbClr val="FFFF00"/>
                </a:highlight>
                <a:latin typeface="+mn-lt"/>
              </a:rPr>
              <a:t> </a:t>
            </a:r>
          </a:p>
          <a:p>
            <a:pPr eaLnBrk="1" hangingPunct="1"/>
            <a:r>
              <a:rPr lang="en-US" altLang="en-US" sz="2000" dirty="0">
                <a:highlight>
                  <a:srgbClr val="FFFF00"/>
                </a:highlight>
                <a:latin typeface="+mn-lt"/>
              </a:rPr>
              <a:t>Perceived cost of vaccine  (It is free.)</a:t>
            </a:r>
          </a:p>
          <a:p>
            <a:pPr marL="342900" indent="-342900" eaLnBrk="1" hangingPunct="1">
              <a:buFont typeface="Arial" panose="020B0604020202020204" pitchFamily="34" charset="0"/>
              <a:buChar char="•"/>
            </a:pPr>
            <a:endParaRPr lang="en-US" altLang="en-US" sz="1600" dirty="0">
              <a:highlight>
                <a:srgbClr val="FFFF00"/>
              </a:highlight>
              <a:latin typeface="+mn-lt"/>
            </a:endParaRPr>
          </a:p>
          <a:p>
            <a:r>
              <a:rPr lang="en-US" altLang="en-US" sz="2000" dirty="0">
                <a:highlight>
                  <a:srgbClr val="FFFF00"/>
                </a:highlight>
                <a:latin typeface="+mn-lt"/>
              </a:rPr>
              <a:t>Perception that it is unnecessary</a:t>
            </a:r>
          </a:p>
          <a:p>
            <a:endParaRPr lang="en-US" altLang="en-US" sz="1600" dirty="0">
              <a:highlight>
                <a:srgbClr val="FFFF00"/>
              </a:highlight>
              <a:latin typeface="+mn-lt"/>
            </a:endParaRPr>
          </a:p>
          <a:p>
            <a:r>
              <a:rPr lang="en-US" altLang="en-US" sz="2000" dirty="0">
                <a:highlight>
                  <a:srgbClr val="FFFF00"/>
                </a:highlight>
                <a:latin typeface="+mn-lt"/>
              </a:rPr>
              <a:t>Conspiracy theories</a:t>
            </a:r>
          </a:p>
          <a:p>
            <a:pPr marL="342900" lvl="3"/>
            <a:r>
              <a:rPr lang="en-US" altLang="en-US" dirty="0">
                <a:highlight>
                  <a:srgbClr val="FFFF00"/>
                </a:highlight>
                <a:latin typeface="+mn-lt"/>
              </a:rPr>
              <a:t>Social control</a:t>
            </a:r>
          </a:p>
          <a:p>
            <a:pPr marL="342900" lvl="1"/>
            <a:r>
              <a:rPr lang="en-US" altLang="en-US" dirty="0">
                <a:highlight>
                  <a:srgbClr val="FFFF00"/>
                </a:highlight>
                <a:latin typeface="+mn-lt"/>
              </a:rPr>
              <a:t>Bill Gates and the 5G Network</a:t>
            </a:r>
          </a:p>
        </p:txBody>
      </p:sp>
      <p:sp>
        <p:nvSpPr>
          <p:cNvPr id="9" name="Rectangle 8">
            <a:extLst>
              <a:ext uri="{FF2B5EF4-FFF2-40B4-BE49-F238E27FC236}">
                <a16:creationId xmlns:a16="http://schemas.microsoft.com/office/drawing/2014/main" id="{05809425-2102-42FE-B7E6-A52CE5322435}"/>
              </a:ext>
            </a:extLst>
          </p:cNvPr>
          <p:cNvSpPr>
            <a:spLocks noChangeArrowheads="1"/>
          </p:cNvSpPr>
          <p:nvPr/>
        </p:nvSpPr>
        <p:spPr bwMode="auto">
          <a:xfrm>
            <a:off x="0" y="4565808"/>
            <a:ext cx="894430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600" dirty="0">
                <a:latin typeface="+mn-lt"/>
              </a:rPr>
              <a:t>Kaiser Family Foundation</a:t>
            </a:r>
          </a:p>
          <a:p>
            <a:pPr eaLnBrk="1" hangingPunct="1">
              <a:lnSpc>
                <a:spcPct val="100000"/>
              </a:lnSpc>
              <a:spcBef>
                <a:spcPct val="0"/>
              </a:spcBef>
              <a:buFontTx/>
              <a:buNone/>
            </a:pPr>
            <a:r>
              <a:rPr lang="en-US" altLang="en-US" sz="1600" dirty="0">
                <a:latin typeface="+mn-lt"/>
              </a:rPr>
              <a:t>https://www.kff.org/coronavirus-covid-19/report/kff-covid-19-vaccine-monitor-december-2020/</a:t>
            </a:r>
          </a:p>
        </p:txBody>
      </p:sp>
    </p:spTree>
    <p:extLst>
      <p:ext uri="{BB962C8B-B14F-4D97-AF65-F5344CB8AC3E}">
        <p14:creationId xmlns:p14="http://schemas.microsoft.com/office/powerpoint/2010/main" val="2619518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Shape 170"/>
          <p:cNvSpPr txBox="1">
            <a:spLocks noGrp="1"/>
          </p:cNvSpPr>
          <p:nvPr>
            <p:ph type="title"/>
          </p:nvPr>
        </p:nvSpPr>
        <p:spPr>
          <a:xfrm>
            <a:off x="311700" y="58868"/>
            <a:ext cx="8520599" cy="572699"/>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2800" b="1" i="0" u="none" strike="noStrike" cap="none" dirty="0">
                <a:solidFill>
                  <a:schemeClr val="dk1"/>
                </a:solidFill>
                <a:highlight>
                  <a:srgbClr val="FFC000"/>
                </a:highlight>
                <a:latin typeface="Arial"/>
                <a:ea typeface="Arial"/>
                <a:cs typeface="Arial"/>
                <a:sym typeface="Arial"/>
              </a:rPr>
              <a:t>What works to increase vaccine acceptance?</a:t>
            </a:r>
            <a:endParaRPr lang="en" sz="2800" b="1" i="0" u="none" strike="noStrike" cap="none" dirty="0">
              <a:solidFill>
                <a:schemeClr val="dk1"/>
              </a:solidFill>
              <a:highlight>
                <a:srgbClr val="FFC000"/>
              </a:highlight>
              <a:latin typeface="Arial"/>
              <a:ea typeface="Arial"/>
              <a:cs typeface="Arial"/>
              <a:sym typeface="Arial"/>
            </a:endParaRPr>
          </a:p>
        </p:txBody>
      </p:sp>
      <p:sp>
        <p:nvSpPr>
          <p:cNvPr id="171" name="Shape 171"/>
          <p:cNvSpPr txBox="1">
            <a:spLocks noGrp="1"/>
          </p:cNvSpPr>
          <p:nvPr>
            <p:ph type="body" idx="1"/>
          </p:nvPr>
        </p:nvSpPr>
        <p:spPr>
          <a:xfrm>
            <a:off x="6366543" y="970950"/>
            <a:ext cx="2710271" cy="3201599"/>
          </a:xfrm>
          <a:prstGeom prst="rect">
            <a:avLst/>
          </a:prstGeom>
          <a:noFill/>
          <a:ln>
            <a:noFill/>
          </a:ln>
        </p:spPr>
        <p:txBody>
          <a:bodyPr lIns="91425" tIns="91425" rIns="91425" bIns="91425" anchor="t" anchorCtr="0">
            <a:noAutofit/>
          </a:bodyPr>
          <a:lstStyle/>
          <a:p>
            <a:pPr marL="0" marR="0" lvl="0" indent="0" algn="l" rtl="0">
              <a:lnSpc>
                <a:spcPct val="115000"/>
              </a:lnSpc>
              <a:spcBef>
                <a:spcPts val="0"/>
              </a:spcBef>
              <a:spcAft>
                <a:spcPts val="0"/>
              </a:spcAft>
              <a:buClr>
                <a:srgbClr val="000000"/>
              </a:buClr>
              <a:buSzPct val="25000"/>
              <a:buFont typeface="Arial"/>
              <a:buNone/>
            </a:pPr>
            <a:r>
              <a:rPr lang="en-US" sz="2000" b="1" i="0" u="none" strike="noStrike" cap="none" dirty="0">
                <a:solidFill>
                  <a:srgbClr val="000000"/>
                </a:solidFill>
                <a:latin typeface="Arial"/>
                <a:ea typeface="Arial"/>
                <a:cs typeface="Arial"/>
                <a:sym typeface="Arial"/>
              </a:rPr>
              <a:t>Increase social norm to vaccinate</a:t>
            </a:r>
          </a:p>
          <a:p>
            <a:pPr marL="0" marR="0" lvl="0" indent="0" algn="l" rtl="0">
              <a:lnSpc>
                <a:spcPct val="115000"/>
              </a:lnSpc>
              <a:spcBef>
                <a:spcPts val="0"/>
              </a:spcBef>
              <a:spcAft>
                <a:spcPts val="0"/>
              </a:spcAft>
              <a:buClr>
                <a:srgbClr val="000000"/>
              </a:buClr>
              <a:buSzPct val="25000"/>
              <a:buFont typeface="Arial"/>
              <a:buNone/>
            </a:pPr>
            <a:endParaRPr lang="en" sz="1400" b="0" i="0" u="none" strike="noStrike" cap="none" dirty="0">
              <a:solidFill>
                <a:srgbClr val="000000"/>
              </a:solidFill>
              <a:latin typeface="Arial"/>
              <a:ea typeface="Arial"/>
              <a:cs typeface="Arial"/>
              <a:sym typeface="Arial"/>
            </a:endParaRPr>
          </a:p>
        </p:txBody>
      </p:sp>
      <p:sp>
        <p:nvSpPr>
          <p:cNvPr id="172" name="Shape 172"/>
          <p:cNvSpPr txBox="1">
            <a:spLocks noGrp="1"/>
          </p:cNvSpPr>
          <p:nvPr>
            <p:ph type="body" idx="2"/>
          </p:nvPr>
        </p:nvSpPr>
        <p:spPr>
          <a:xfrm>
            <a:off x="2638670" y="797543"/>
            <a:ext cx="3663889" cy="3201599"/>
          </a:xfrm>
          <a:prstGeom prst="rect">
            <a:avLst/>
          </a:prstGeom>
          <a:noFill/>
          <a:ln>
            <a:noFill/>
          </a:ln>
        </p:spPr>
        <p:txBody>
          <a:bodyPr lIns="91425" tIns="91425" rIns="91425" bIns="91425" anchor="t" anchorCtr="0">
            <a:noAutofit/>
          </a:bodyPr>
          <a:lstStyle/>
          <a:p>
            <a:pPr marL="0" marR="0" lvl="0" indent="0" algn="l" rtl="0">
              <a:lnSpc>
                <a:spcPct val="115000"/>
              </a:lnSpc>
              <a:spcBef>
                <a:spcPts val="0"/>
              </a:spcBef>
              <a:spcAft>
                <a:spcPts val="0"/>
              </a:spcAft>
              <a:buClr>
                <a:schemeClr val="dk1"/>
              </a:buClr>
              <a:buSzPct val="25000"/>
              <a:buFont typeface="Arial"/>
              <a:buNone/>
            </a:pPr>
            <a:r>
              <a:rPr lang="en-US" sz="2000" b="1" i="0" u="none" strike="noStrike" cap="none" dirty="0">
                <a:solidFill>
                  <a:schemeClr val="dk1"/>
                </a:solidFill>
                <a:latin typeface="Arial"/>
                <a:ea typeface="Arial"/>
                <a:cs typeface="Arial"/>
                <a:sym typeface="Arial"/>
              </a:rPr>
              <a:t>Partner with trusted sources for your specific audience</a:t>
            </a:r>
            <a:endParaRPr lang="en" sz="2000" b="1" i="0" u="none" strike="noStrike" cap="none" dirty="0">
              <a:solidFill>
                <a:schemeClr val="dk1"/>
              </a:solidFill>
              <a:latin typeface="Arial"/>
              <a:ea typeface="Arial"/>
              <a:cs typeface="Arial"/>
              <a:sym typeface="Arial"/>
            </a:endParaRPr>
          </a:p>
        </p:txBody>
      </p:sp>
      <p:sp>
        <p:nvSpPr>
          <p:cNvPr id="173" name="Shape 173"/>
          <p:cNvSpPr txBox="1">
            <a:spLocks noGrp="1"/>
          </p:cNvSpPr>
          <p:nvPr>
            <p:ph type="body" idx="3"/>
          </p:nvPr>
        </p:nvSpPr>
        <p:spPr>
          <a:xfrm>
            <a:off x="131166" y="893537"/>
            <a:ext cx="2268637" cy="3201599"/>
          </a:xfrm>
          <a:prstGeom prst="rect">
            <a:avLst/>
          </a:prstGeom>
          <a:noFill/>
          <a:ln>
            <a:noFill/>
          </a:ln>
        </p:spPr>
        <p:txBody>
          <a:bodyPr lIns="91425" tIns="91425" rIns="91425" bIns="91425" anchor="t" anchorCtr="0">
            <a:noAutofit/>
          </a:bodyPr>
          <a:lstStyle/>
          <a:p>
            <a:pPr marL="0" marR="0" lvl="0" indent="0" algn="l" rtl="0">
              <a:lnSpc>
                <a:spcPct val="115000"/>
              </a:lnSpc>
              <a:spcBef>
                <a:spcPts val="0"/>
              </a:spcBef>
              <a:spcAft>
                <a:spcPts val="0"/>
              </a:spcAft>
              <a:buClr>
                <a:srgbClr val="000000"/>
              </a:buClr>
              <a:buSzPct val="25000"/>
              <a:buFont typeface="Arial"/>
              <a:buNone/>
            </a:pPr>
            <a:r>
              <a:rPr lang="en-US" sz="2000" b="1" dirty="0"/>
              <a:t>Healthcare </a:t>
            </a:r>
            <a:r>
              <a:rPr lang="en-US" sz="2000" b="1" i="0" u="none" strike="noStrike" cap="none" dirty="0">
                <a:solidFill>
                  <a:srgbClr val="000000"/>
                </a:solidFill>
                <a:latin typeface="Arial"/>
                <a:ea typeface="Arial"/>
                <a:cs typeface="Arial"/>
                <a:sym typeface="Arial"/>
              </a:rPr>
              <a:t>providers:  </a:t>
            </a:r>
            <a:r>
              <a:rPr lang="en-US" sz="2000" i="0" u="none" strike="noStrike" cap="none" dirty="0">
                <a:solidFill>
                  <a:srgbClr val="000000"/>
                </a:solidFill>
                <a:latin typeface="Arial"/>
                <a:ea typeface="Arial"/>
                <a:cs typeface="Arial"/>
                <a:sym typeface="Arial"/>
              </a:rPr>
              <a:t>Provide strong recommendation</a:t>
            </a:r>
            <a:endParaRPr lang="en" sz="2000" i="0" u="none" strike="noStrike" cap="none" dirty="0">
              <a:solidFill>
                <a:srgbClr val="000000"/>
              </a:solidFill>
              <a:latin typeface="Arial"/>
              <a:ea typeface="Arial"/>
              <a:cs typeface="Arial"/>
              <a:sym typeface="Arial"/>
            </a:endParaRPr>
          </a:p>
        </p:txBody>
      </p:sp>
      <p:pic>
        <p:nvPicPr>
          <p:cNvPr id="2" name="Picture 1">
            <a:extLst>
              <a:ext uri="{FF2B5EF4-FFF2-40B4-BE49-F238E27FC236}">
                <a16:creationId xmlns:a16="http://schemas.microsoft.com/office/drawing/2014/main" id="{074CB19D-3B65-4A4D-AC97-502C484D288C}"/>
              </a:ext>
            </a:extLst>
          </p:cNvPr>
          <p:cNvPicPr>
            <a:picLocks noChangeAspect="1"/>
          </p:cNvPicPr>
          <p:nvPr/>
        </p:nvPicPr>
        <p:blipFill>
          <a:blip r:embed="rId3"/>
          <a:stretch>
            <a:fillRect/>
          </a:stretch>
        </p:blipFill>
        <p:spPr>
          <a:xfrm>
            <a:off x="6302564" y="1764405"/>
            <a:ext cx="2693777" cy="1785113"/>
          </a:xfrm>
          <a:prstGeom prst="rect">
            <a:avLst/>
          </a:prstGeom>
        </p:spPr>
      </p:pic>
      <p:sp>
        <p:nvSpPr>
          <p:cNvPr id="3" name="TextBox 2">
            <a:extLst>
              <a:ext uri="{FF2B5EF4-FFF2-40B4-BE49-F238E27FC236}">
                <a16:creationId xmlns:a16="http://schemas.microsoft.com/office/drawing/2014/main" id="{5AC1EE18-A597-46A0-AA26-CB0A88F6D637}"/>
              </a:ext>
            </a:extLst>
          </p:cNvPr>
          <p:cNvSpPr txBox="1"/>
          <p:nvPr/>
        </p:nvSpPr>
        <p:spPr>
          <a:xfrm>
            <a:off x="2876049" y="1593981"/>
            <a:ext cx="3004502" cy="1200329"/>
          </a:xfrm>
          <a:prstGeom prst="rect">
            <a:avLst/>
          </a:prstGeom>
          <a:noFill/>
        </p:spPr>
        <p:txBody>
          <a:bodyPr wrap="square" rtlCol="0">
            <a:spAutoFit/>
          </a:bodyPr>
          <a:lstStyle/>
          <a:p>
            <a:pPr marL="123825" indent="-123825">
              <a:buFont typeface="Arial" panose="020B0604020202020204" pitchFamily="34" charset="0"/>
              <a:buChar char="•"/>
            </a:pPr>
            <a:r>
              <a:rPr lang="en-US" sz="1800" dirty="0"/>
              <a:t> Community organizations</a:t>
            </a:r>
          </a:p>
          <a:p>
            <a:pPr marL="123825" indent="-123825">
              <a:buFont typeface="Arial" panose="020B0604020202020204" pitchFamily="34" charset="0"/>
              <a:buChar char="•"/>
            </a:pPr>
            <a:r>
              <a:rPr lang="en-US" sz="1800" dirty="0"/>
              <a:t> Influencers </a:t>
            </a:r>
          </a:p>
          <a:p>
            <a:pPr marL="123825" indent="-123825">
              <a:buFont typeface="Arial" panose="020B0604020202020204" pitchFamily="34" charset="0"/>
              <a:buChar char="•"/>
            </a:pPr>
            <a:r>
              <a:rPr lang="en-US" sz="1800" dirty="0"/>
              <a:t> Religious leaders</a:t>
            </a:r>
          </a:p>
          <a:p>
            <a:endParaRPr lang="en-US" sz="1600" dirty="0"/>
          </a:p>
        </p:txBody>
      </p:sp>
      <p:pic>
        <p:nvPicPr>
          <p:cNvPr id="10" name="Picture 9">
            <a:extLst>
              <a:ext uri="{FF2B5EF4-FFF2-40B4-BE49-F238E27FC236}">
                <a16:creationId xmlns:a16="http://schemas.microsoft.com/office/drawing/2014/main" id="{AB88D343-CA2A-412A-95FA-75D491203EFC}"/>
              </a:ext>
            </a:extLst>
          </p:cNvPr>
          <p:cNvPicPr>
            <a:picLocks noChangeAspect="1"/>
          </p:cNvPicPr>
          <p:nvPr/>
        </p:nvPicPr>
        <p:blipFill>
          <a:blip r:embed="rId4"/>
          <a:stretch>
            <a:fillRect/>
          </a:stretch>
        </p:blipFill>
        <p:spPr>
          <a:xfrm>
            <a:off x="2814502" y="2656961"/>
            <a:ext cx="3279491" cy="2270814"/>
          </a:xfrm>
          <a:prstGeom prst="rect">
            <a:avLst/>
          </a:prstGeom>
        </p:spPr>
      </p:pic>
      <p:pic>
        <p:nvPicPr>
          <p:cNvPr id="11" name="Picture 10">
            <a:extLst>
              <a:ext uri="{FF2B5EF4-FFF2-40B4-BE49-F238E27FC236}">
                <a16:creationId xmlns:a16="http://schemas.microsoft.com/office/drawing/2014/main" id="{257A2144-9FC4-4371-AE59-E841B4CC5368}"/>
              </a:ext>
            </a:extLst>
          </p:cNvPr>
          <p:cNvPicPr>
            <a:picLocks noChangeAspect="1"/>
          </p:cNvPicPr>
          <p:nvPr/>
        </p:nvPicPr>
        <p:blipFill>
          <a:blip r:embed="rId5"/>
          <a:stretch>
            <a:fillRect/>
          </a:stretch>
        </p:blipFill>
        <p:spPr>
          <a:xfrm>
            <a:off x="6302561" y="3549519"/>
            <a:ext cx="2710271" cy="1593981"/>
          </a:xfrm>
          <a:prstGeom prst="rect">
            <a:avLst/>
          </a:prstGeom>
        </p:spPr>
      </p:pic>
      <p:pic>
        <p:nvPicPr>
          <p:cNvPr id="12" name="Picture 11">
            <a:extLst>
              <a:ext uri="{FF2B5EF4-FFF2-40B4-BE49-F238E27FC236}">
                <a16:creationId xmlns:a16="http://schemas.microsoft.com/office/drawing/2014/main" id="{36847747-2924-4B4B-8CF2-99D85A068968}"/>
              </a:ext>
            </a:extLst>
          </p:cNvPr>
          <p:cNvPicPr>
            <a:picLocks noChangeAspect="1"/>
          </p:cNvPicPr>
          <p:nvPr/>
        </p:nvPicPr>
        <p:blipFill>
          <a:blip r:embed="rId6"/>
          <a:stretch>
            <a:fillRect/>
          </a:stretch>
        </p:blipFill>
        <p:spPr>
          <a:xfrm>
            <a:off x="125779" y="2571749"/>
            <a:ext cx="2569289" cy="2399451"/>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Shape 170"/>
          <p:cNvSpPr txBox="1">
            <a:spLocks noGrp="1"/>
          </p:cNvSpPr>
          <p:nvPr>
            <p:ph type="title"/>
          </p:nvPr>
        </p:nvSpPr>
        <p:spPr>
          <a:xfrm>
            <a:off x="311700" y="147889"/>
            <a:ext cx="8520599" cy="572699"/>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2800" b="1" i="0" u="none" strike="noStrike" cap="none" dirty="0">
                <a:solidFill>
                  <a:schemeClr val="dk1"/>
                </a:solidFill>
                <a:highlight>
                  <a:srgbClr val="FFC000"/>
                </a:highlight>
                <a:latin typeface="Arial"/>
                <a:ea typeface="Arial"/>
                <a:cs typeface="Arial"/>
                <a:sym typeface="Arial"/>
              </a:rPr>
              <a:t>Additional Approaches</a:t>
            </a:r>
            <a:endParaRPr lang="en" sz="2800" b="1" i="0" u="none" strike="noStrike" cap="none" dirty="0">
              <a:solidFill>
                <a:schemeClr val="dk1"/>
              </a:solidFill>
              <a:highlight>
                <a:srgbClr val="FFC000"/>
              </a:highlight>
              <a:latin typeface="Arial"/>
              <a:ea typeface="Arial"/>
              <a:cs typeface="Arial"/>
              <a:sym typeface="Arial"/>
            </a:endParaRPr>
          </a:p>
        </p:txBody>
      </p:sp>
      <p:sp>
        <p:nvSpPr>
          <p:cNvPr id="172" name="Shape 172"/>
          <p:cNvSpPr txBox="1">
            <a:spLocks noGrp="1"/>
          </p:cNvSpPr>
          <p:nvPr>
            <p:ph type="body" idx="2"/>
          </p:nvPr>
        </p:nvSpPr>
        <p:spPr>
          <a:xfrm>
            <a:off x="4721735" y="720588"/>
            <a:ext cx="3663889" cy="3201599"/>
          </a:xfrm>
          <a:prstGeom prst="rect">
            <a:avLst/>
          </a:prstGeom>
          <a:noFill/>
          <a:ln>
            <a:noFill/>
          </a:ln>
        </p:spPr>
        <p:txBody>
          <a:bodyPr lIns="91425" tIns="91425" rIns="91425" bIns="91425" anchor="t" anchorCtr="0">
            <a:noAutofit/>
          </a:bodyPr>
          <a:lstStyle/>
          <a:p>
            <a:pPr marL="0" marR="0" lvl="0" indent="0" algn="ctr" rtl="0">
              <a:lnSpc>
                <a:spcPct val="115000"/>
              </a:lnSpc>
              <a:spcBef>
                <a:spcPts val="0"/>
              </a:spcBef>
              <a:spcAft>
                <a:spcPts val="0"/>
              </a:spcAft>
              <a:buClr>
                <a:schemeClr val="dk1"/>
              </a:buClr>
              <a:buSzPct val="25000"/>
              <a:buFont typeface="Arial"/>
              <a:buNone/>
            </a:pPr>
            <a:r>
              <a:rPr lang="en-US" sz="2000" b="1" dirty="0">
                <a:solidFill>
                  <a:schemeClr val="dk1"/>
                </a:solidFill>
              </a:rPr>
              <a:t>Share images/visuals, number, graphs</a:t>
            </a:r>
            <a:endParaRPr lang="en" sz="2000" b="1" i="0" u="none" strike="noStrike" cap="none" dirty="0">
              <a:solidFill>
                <a:schemeClr val="dk1"/>
              </a:solidFill>
              <a:latin typeface="Arial"/>
              <a:ea typeface="Arial"/>
              <a:cs typeface="Arial"/>
              <a:sym typeface="Arial"/>
            </a:endParaRPr>
          </a:p>
        </p:txBody>
      </p:sp>
      <p:sp>
        <p:nvSpPr>
          <p:cNvPr id="173" name="Shape 173"/>
          <p:cNvSpPr txBox="1">
            <a:spLocks noGrp="1"/>
          </p:cNvSpPr>
          <p:nvPr>
            <p:ph type="body" idx="3"/>
          </p:nvPr>
        </p:nvSpPr>
        <p:spPr>
          <a:xfrm>
            <a:off x="1244752" y="720588"/>
            <a:ext cx="2268637" cy="445866"/>
          </a:xfrm>
          <a:prstGeom prst="rect">
            <a:avLst/>
          </a:prstGeom>
          <a:noFill/>
          <a:ln>
            <a:noFill/>
          </a:ln>
        </p:spPr>
        <p:txBody>
          <a:bodyPr lIns="91425" tIns="91425" rIns="91425" bIns="91425" anchor="t" anchorCtr="0">
            <a:noAutofit/>
          </a:bodyPr>
          <a:lstStyle/>
          <a:p>
            <a:pPr marL="0" marR="0" lvl="0" indent="0" algn="ctr" rtl="0">
              <a:lnSpc>
                <a:spcPct val="115000"/>
              </a:lnSpc>
              <a:spcBef>
                <a:spcPts val="0"/>
              </a:spcBef>
              <a:spcAft>
                <a:spcPts val="0"/>
              </a:spcAft>
              <a:buClr>
                <a:srgbClr val="000000"/>
              </a:buClr>
              <a:buSzPct val="25000"/>
              <a:buFont typeface="Arial"/>
              <a:buNone/>
            </a:pPr>
            <a:r>
              <a:rPr lang="en-US" sz="2000" b="1" dirty="0"/>
              <a:t>Storytelling</a:t>
            </a:r>
          </a:p>
          <a:p>
            <a:pPr marL="0" marR="0" lvl="0" indent="0" algn="ctr" rtl="0">
              <a:lnSpc>
                <a:spcPct val="115000"/>
              </a:lnSpc>
              <a:spcBef>
                <a:spcPts val="0"/>
              </a:spcBef>
              <a:spcAft>
                <a:spcPts val="0"/>
              </a:spcAft>
              <a:buClr>
                <a:srgbClr val="000000"/>
              </a:buClr>
              <a:buSzPct val="25000"/>
              <a:buFont typeface="Arial"/>
              <a:buNone/>
            </a:pPr>
            <a:r>
              <a:rPr lang="en-US" sz="1800" b="1" i="0" u="none" strike="noStrike" cap="none" dirty="0">
                <a:solidFill>
                  <a:srgbClr val="000000"/>
                </a:solidFill>
                <a:latin typeface="Arial"/>
                <a:ea typeface="Arial"/>
                <a:cs typeface="Arial"/>
                <a:sym typeface="Arial"/>
              </a:rPr>
              <a:t>(Use narratives)</a:t>
            </a:r>
            <a:endParaRPr lang="en" sz="1800" i="0" u="none" strike="noStrike" cap="none" dirty="0">
              <a:solidFill>
                <a:srgbClr val="000000"/>
              </a:solidFill>
              <a:latin typeface="Arial"/>
              <a:ea typeface="Arial"/>
              <a:cs typeface="Arial"/>
              <a:sym typeface="Arial"/>
            </a:endParaRPr>
          </a:p>
        </p:txBody>
      </p:sp>
      <p:sp>
        <p:nvSpPr>
          <p:cNvPr id="3" name="TextBox 2">
            <a:extLst>
              <a:ext uri="{FF2B5EF4-FFF2-40B4-BE49-F238E27FC236}">
                <a16:creationId xmlns:a16="http://schemas.microsoft.com/office/drawing/2014/main" id="{5AC1EE18-A597-46A0-AA26-CB0A88F6D637}"/>
              </a:ext>
            </a:extLst>
          </p:cNvPr>
          <p:cNvSpPr txBox="1"/>
          <p:nvPr/>
        </p:nvSpPr>
        <p:spPr>
          <a:xfrm>
            <a:off x="2876049" y="1593981"/>
            <a:ext cx="3004502" cy="369332"/>
          </a:xfrm>
          <a:prstGeom prst="rect">
            <a:avLst/>
          </a:prstGeom>
          <a:noFill/>
        </p:spPr>
        <p:txBody>
          <a:bodyPr wrap="square" rtlCol="0">
            <a:spAutoFit/>
          </a:bodyPr>
          <a:lstStyle/>
          <a:p>
            <a:r>
              <a:rPr lang="en-US" sz="1800" dirty="0"/>
              <a:t> </a:t>
            </a:r>
            <a:endParaRPr lang="en-US" sz="1600" dirty="0"/>
          </a:p>
        </p:txBody>
      </p:sp>
      <p:pic>
        <p:nvPicPr>
          <p:cNvPr id="7" name="Picture 6">
            <a:extLst>
              <a:ext uri="{FF2B5EF4-FFF2-40B4-BE49-F238E27FC236}">
                <a16:creationId xmlns:a16="http://schemas.microsoft.com/office/drawing/2014/main" id="{35A90FA6-4102-49E4-A38A-0F542518AC8E}"/>
              </a:ext>
            </a:extLst>
          </p:cNvPr>
          <p:cNvPicPr>
            <a:picLocks noChangeAspect="1"/>
          </p:cNvPicPr>
          <p:nvPr/>
        </p:nvPicPr>
        <p:blipFill>
          <a:blip r:embed="rId3"/>
          <a:stretch>
            <a:fillRect/>
          </a:stretch>
        </p:blipFill>
        <p:spPr>
          <a:xfrm>
            <a:off x="758376" y="1500463"/>
            <a:ext cx="3390432" cy="2954356"/>
          </a:xfrm>
          <a:prstGeom prst="rect">
            <a:avLst/>
          </a:prstGeom>
        </p:spPr>
      </p:pic>
      <p:pic>
        <p:nvPicPr>
          <p:cNvPr id="8" name="Picture 7">
            <a:extLst>
              <a:ext uri="{FF2B5EF4-FFF2-40B4-BE49-F238E27FC236}">
                <a16:creationId xmlns:a16="http://schemas.microsoft.com/office/drawing/2014/main" id="{BD68BB68-FF96-4BC2-A552-51785795EDC7}"/>
              </a:ext>
            </a:extLst>
          </p:cNvPr>
          <p:cNvPicPr>
            <a:picLocks noChangeAspect="1"/>
          </p:cNvPicPr>
          <p:nvPr/>
        </p:nvPicPr>
        <p:blipFill>
          <a:blip r:embed="rId4"/>
          <a:stretch>
            <a:fillRect/>
          </a:stretch>
        </p:blipFill>
        <p:spPr>
          <a:xfrm>
            <a:off x="5184025" y="1481860"/>
            <a:ext cx="3201599" cy="2954356"/>
          </a:xfrm>
          <a:prstGeom prst="rect">
            <a:avLst/>
          </a:prstGeom>
        </p:spPr>
      </p:pic>
      <p:sp>
        <p:nvSpPr>
          <p:cNvPr id="9" name="TextBox 8">
            <a:extLst>
              <a:ext uri="{FF2B5EF4-FFF2-40B4-BE49-F238E27FC236}">
                <a16:creationId xmlns:a16="http://schemas.microsoft.com/office/drawing/2014/main" id="{B77F114C-2EF5-4AD4-8073-E34C62E4A1B7}"/>
              </a:ext>
            </a:extLst>
          </p:cNvPr>
          <p:cNvSpPr txBox="1"/>
          <p:nvPr/>
        </p:nvSpPr>
        <p:spPr>
          <a:xfrm>
            <a:off x="0" y="4615837"/>
            <a:ext cx="8520599" cy="738664"/>
          </a:xfrm>
          <a:prstGeom prst="rect">
            <a:avLst/>
          </a:prstGeom>
          <a:noFill/>
        </p:spPr>
        <p:txBody>
          <a:bodyPr wrap="square" rtlCol="0">
            <a:spAutoFit/>
          </a:bodyPr>
          <a:lstStyle/>
          <a:p>
            <a:r>
              <a:rPr lang="en-US" dirty="0"/>
              <a:t>Chou WS, </a:t>
            </a:r>
            <a:r>
              <a:rPr lang="en-US" dirty="0" err="1"/>
              <a:t>Burgdorf</a:t>
            </a:r>
            <a:r>
              <a:rPr lang="en-US" dirty="0"/>
              <a:t> CE, </a:t>
            </a:r>
            <a:r>
              <a:rPr lang="en-US" dirty="0" err="1"/>
              <a:t>Gaysynsky</a:t>
            </a:r>
            <a:r>
              <a:rPr lang="en-US" dirty="0"/>
              <a:t> A, Hunter CM. COVID-19 vaccination communication... National Cancer Institute. </a:t>
            </a:r>
            <a:r>
              <a:rPr lang="en-US" dirty="0">
                <a:hlinkClick r:id="rId5"/>
              </a:rPr>
              <a:t>https://obssr.od.nih.gov/wp-content/uploads/2020/12/COVIDReport_Final.pdf</a:t>
            </a:r>
            <a:endParaRPr lang="en-US" dirty="0"/>
          </a:p>
          <a:p>
            <a:endParaRPr lang="en-US" dirty="0"/>
          </a:p>
        </p:txBody>
      </p:sp>
    </p:spTree>
    <p:extLst>
      <p:ext uri="{BB962C8B-B14F-4D97-AF65-F5344CB8AC3E}">
        <p14:creationId xmlns:p14="http://schemas.microsoft.com/office/powerpoint/2010/main" val="20507010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Shape 184"/>
          <p:cNvSpPr txBox="1">
            <a:spLocks noGrp="1"/>
          </p:cNvSpPr>
          <p:nvPr>
            <p:ph type="title"/>
          </p:nvPr>
        </p:nvSpPr>
        <p:spPr>
          <a:xfrm>
            <a:off x="311698" y="310135"/>
            <a:ext cx="8520599" cy="572699"/>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strike="noStrike" cap="none" dirty="0">
                <a:solidFill>
                  <a:schemeClr val="dk1"/>
                </a:solidFill>
                <a:highlight>
                  <a:srgbClr val="FFC000"/>
                </a:highlight>
                <a:latin typeface="Arial"/>
                <a:ea typeface="Arial"/>
                <a:cs typeface="Arial"/>
                <a:sym typeface="Arial"/>
              </a:rPr>
              <a:t>Tips for Communicating about COVID-19</a:t>
            </a:r>
            <a:br>
              <a:rPr lang="en-US" sz="2800" b="1" i="0" u="none" strike="noStrike" cap="none" dirty="0">
                <a:solidFill>
                  <a:schemeClr val="dk1"/>
                </a:solidFill>
                <a:highlight>
                  <a:srgbClr val="FFC000"/>
                </a:highlight>
                <a:latin typeface="Arial"/>
                <a:ea typeface="Arial"/>
                <a:cs typeface="Arial"/>
                <a:sym typeface="Arial"/>
              </a:rPr>
            </a:br>
            <a:r>
              <a:rPr lang="en-US" sz="1800" b="1" i="0" u="none" strike="noStrike" cap="none" dirty="0">
                <a:solidFill>
                  <a:schemeClr val="dk1"/>
                </a:solidFill>
                <a:highlight>
                  <a:srgbClr val="FFC000"/>
                </a:highlight>
                <a:latin typeface="Arial"/>
                <a:ea typeface="Arial"/>
                <a:cs typeface="Arial"/>
                <a:sym typeface="Arial"/>
              </a:rPr>
              <a:t>(Journalist’s Resource; Author: Naseem Miller)</a:t>
            </a:r>
            <a:endParaRPr lang="en" sz="2800" b="1" i="0" u="none" strike="noStrike" cap="none" dirty="0">
              <a:solidFill>
                <a:schemeClr val="dk1"/>
              </a:solidFill>
              <a:highlight>
                <a:srgbClr val="FFC000"/>
              </a:highlight>
              <a:latin typeface="Arial"/>
              <a:ea typeface="Arial"/>
              <a:cs typeface="Arial"/>
              <a:sym typeface="Arial"/>
            </a:endParaRPr>
          </a:p>
        </p:txBody>
      </p:sp>
      <p:sp>
        <p:nvSpPr>
          <p:cNvPr id="4" name="Content Placeholder 2">
            <a:extLst>
              <a:ext uri="{FF2B5EF4-FFF2-40B4-BE49-F238E27FC236}">
                <a16:creationId xmlns:a16="http://schemas.microsoft.com/office/drawing/2014/main" id="{B63F934C-6D17-4020-B3C5-D48D8FA36279}"/>
              </a:ext>
            </a:extLst>
          </p:cNvPr>
          <p:cNvSpPr>
            <a:spLocks noGrp="1"/>
          </p:cNvSpPr>
          <p:nvPr>
            <p:ph type="body" idx="1"/>
          </p:nvPr>
        </p:nvSpPr>
        <p:spPr>
          <a:xfrm>
            <a:off x="356514" y="1470473"/>
            <a:ext cx="8520599" cy="3212806"/>
          </a:xfrm>
        </p:spPr>
        <p:txBody>
          <a:bodyPr/>
          <a:lstStyle/>
          <a:p>
            <a:pPr marL="352425" indent="-352425">
              <a:lnSpc>
                <a:spcPct val="100000"/>
              </a:lnSpc>
              <a:spcAft>
                <a:spcPts val="800"/>
              </a:spcAft>
              <a:buFont typeface="+mj-lt"/>
              <a:buAutoNum type="arabicPeriod"/>
            </a:pPr>
            <a:r>
              <a:rPr lang="en-US" sz="2000" dirty="0">
                <a:latin typeface="+mj-lt"/>
              </a:rPr>
              <a:t>Segment your audience and find out why some are vaccine hesitant</a:t>
            </a:r>
          </a:p>
          <a:p>
            <a:pPr marL="352425" indent="-352425">
              <a:lnSpc>
                <a:spcPct val="100000"/>
              </a:lnSpc>
              <a:spcAft>
                <a:spcPts val="800"/>
              </a:spcAft>
              <a:buFont typeface="+mj-lt"/>
              <a:buAutoNum type="arabicPeriod"/>
            </a:pPr>
            <a:r>
              <a:rPr lang="en-US" sz="2000" dirty="0">
                <a:latin typeface="+mj-lt"/>
              </a:rPr>
              <a:t>Compassionately answer audiences’ questions about vaccines </a:t>
            </a:r>
          </a:p>
          <a:p>
            <a:pPr marL="352425" indent="-352425">
              <a:lnSpc>
                <a:spcPct val="100000"/>
              </a:lnSpc>
              <a:spcAft>
                <a:spcPts val="800"/>
              </a:spcAft>
              <a:buFont typeface="+mj-lt"/>
              <a:buAutoNum type="arabicPeriod"/>
            </a:pPr>
            <a:r>
              <a:rPr lang="en-US" sz="2000" dirty="0">
                <a:latin typeface="+mj-lt"/>
              </a:rPr>
              <a:t>Do </a:t>
            </a:r>
            <a:r>
              <a:rPr lang="en-US" sz="2000" b="1" u="sng" dirty="0">
                <a:latin typeface="+mj-lt"/>
              </a:rPr>
              <a:t>not </a:t>
            </a:r>
            <a:r>
              <a:rPr lang="en-US" sz="2000" dirty="0">
                <a:latin typeface="+mj-lt"/>
              </a:rPr>
              <a:t>ignore vaccine side effects</a:t>
            </a:r>
          </a:p>
          <a:p>
            <a:pPr marL="352425" indent="-352425">
              <a:lnSpc>
                <a:spcPct val="100000"/>
              </a:lnSpc>
              <a:spcAft>
                <a:spcPts val="800"/>
              </a:spcAft>
              <a:buFont typeface="+mj-lt"/>
              <a:buAutoNum type="arabicPeriod"/>
            </a:pPr>
            <a:r>
              <a:rPr lang="en-US" sz="2000" dirty="0">
                <a:latin typeface="+mj-lt"/>
              </a:rPr>
              <a:t>Balance who is heard in your stories (will vaccinate, will not vaccinate)</a:t>
            </a:r>
          </a:p>
          <a:p>
            <a:pPr marL="352425" indent="-352425">
              <a:lnSpc>
                <a:spcPct val="100000"/>
              </a:lnSpc>
              <a:spcAft>
                <a:spcPts val="800"/>
              </a:spcAft>
              <a:buFont typeface="+mj-lt"/>
              <a:buAutoNum type="arabicPeriod"/>
            </a:pPr>
            <a:r>
              <a:rPr lang="en-US" sz="2000" dirty="0">
                <a:latin typeface="+mj-lt"/>
              </a:rPr>
              <a:t>Spend time in communities where the majorities of residents are racial/ethnic minorities and learn why vaccine uptake rates are lower</a:t>
            </a:r>
          </a:p>
          <a:p>
            <a:pPr marL="352425" indent="-352425">
              <a:lnSpc>
                <a:spcPct val="100000"/>
              </a:lnSpc>
              <a:spcAft>
                <a:spcPts val="800"/>
              </a:spcAft>
              <a:buFont typeface="+mj-lt"/>
              <a:buAutoNum type="arabicPeriod"/>
            </a:pPr>
            <a:r>
              <a:rPr lang="en-US" sz="2000" dirty="0">
                <a:latin typeface="+mj-lt"/>
              </a:rPr>
              <a:t>Talk to researchers and academics who study vaccine hesitancy</a:t>
            </a:r>
          </a:p>
          <a:p>
            <a:pPr marL="514350" indent="-514350">
              <a:buFont typeface="+mj-lt"/>
              <a:buAutoNum type="arabicPeriod"/>
            </a:pPr>
            <a:endParaRPr lang="en-US" dirty="0"/>
          </a:p>
        </p:txBody>
      </p:sp>
      <p:sp>
        <p:nvSpPr>
          <p:cNvPr id="2" name="Rectangle 1">
            <a:extLst>
              <a:ext uri="{FF2B5EF4-FFF2-40B4-BE49-F238E27FC236}">
                <a16:creationId xmlns:a16="http://schemas.microsoft.com/office/drawing/2014/main" id="{CF84E74A-C9C8-4FE4-BA69-09C42E670E2D}"/>
              </a:ext>
            </a:extLst>
          </p:cNvPr>
          <p:cNvSpPr/>
          <p:nvPr/>
        </p:nvSpPr>
        <p:spPr>
          <a:xfrm>
            <a:off x="44814" y="4793760"/>
            <a:ext cx="9144000" cy="615553"/>
          </a:xfrm>
          <a:prstGeom prst="rect">
            <a:avLst/>
          </a:prstGeom>
        </p:spPr>
        <p:txBody>
          <a:bodyPr wrap="square">
            <a:spAutoFit/>
          </a:bodyPr>
          <a:lstStyle/>
          <a:p>
            <a:r>
              <a:rPr lang="en-US" sz="1600" dirty="0">
                <a:hlinkClick r:id="rId3"/>
              </a:rPr>
              <a:t>https://journalistsresource.org/studies/society/public-health/6-tips-for-covering-vaccine-hesitancy/</a:t>
            </a:r>
            <a:endParaRPr lang="en-US" sz="1600" dirty="0"/>
          </a:p>
          <a:p>
            <a:endParaRPr lang="en-US" sz="18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Shape 226"/>
          <p:cNvSpPr txBox="1"/>
          <p:nvPr/>
        </p:nvSpPr>
        <p:spPr>
          <a:xfrm>
            <a:off x="0" y="0"/>
            <a:ext cx="8249100" cy="806399"/>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FFFFFF"/>
              </a:buClr>
              <a:buSzPct val="25000"/>
              <a:buFont typeface="Arial"/>
              <a:buNone/>
            </a:pPr>
            <a:r>
              <a:rPr lang="en-US" sz="3600" b="1" i="0" u="none" strike="noStrike" cap="none" dirty="0">
                <a:solidFill>
                  <a:srgbClr val="FFFFFF"/>
                </a:solidFill>
                <a:highlight>
                  <a:srgbClr val="000000"/>
                </a:highlight>
                <a:latin typeface="Arial"/>
                <a:ea typeface="Arial"/>
                <a:cs typeface="Arial"/>
                <a:sym typeface="Arial"/>
              </a:rPr>
              <a:t>Additional Resources</a:t>
            </a:r>
            <a:endParaRPr lang="en" sz="3600" b="1" i="0" u="none" strike="noStrike" cap="none" dirty="0">
              <a:solidFill>
                <a:srgbClr val="FFFFFF"/>
              </a:solidFill>
              <a:latin typeface="Arial"/>
              <a:ea typeface="Arial"/>
              <a:cs typeface="Arial"/>
              <a:sym typeface="Arial"/>
            </a:endParaRPr>
          </a:p>
        </p:txBody>
      </p:sp>
      <p:sp>
        <p:nvSpPr>
          <p:cNvPr id="2" name="Rectangle 1">
            <a:extLst>
              <a:ext uri="{FF2B5EF4-FFF2-40B4-BE49-F238E27FC236}">
                <a16:creationId xmlns:a16="http://schemas.microsoft.com/office/drawing/2014/main" id="{7142ACCC-190D-4474-B60C-7763563157FB}"/>
              </a:ext>
            </a:extLst>
          </p:cNvPr>
          <p:cNvSpPr/>
          <p:nvPr/>
        </p:nvSpPr>
        <p:spPr>
          <a:xfrm>
            <a:off x="194388" y="874244"/>
            <a:ext cx="8755224" cy="4678204"/>
          </a:xfrm>
          <a:prstGeom prst="rect">
            <a:avLst/>
          </a:prstGeom>
        </p:spPr>
        <p:txBody>
          <a:bodyPr wrap="square">
            <a:spAutoFit/>
          </a:bodyPr>
          <a:lstStyle/>
          <a:p>
            <a:r>
              <a:rPr lang="en-US" sz="1800" dirty="0"/>
              <a:t>Author: National Institutes of Health</a:t>
            </a:r>
          </a:p>
          <a:p>
            <a:r>
              <a:rPr lang="en-US" sz="1800" dirty="0"/>
              <a:t>Title: COVID-19 Vaccination* Communication: Applying behavioral and social … </a:t>
            </a:r>
          </a:p>
          <a:p>
            <a:r>
              <a:rPr lang="en-US" sz="1800" dirty="0"/>
              <a:t>Link: </a:t>
            </a:r>
            <a:r>
              <a:rPr lang="en-US" sz="1800" dirty="0">
                <a:hlinkClick r:id="rId3"/>
              </a:rPr>
              <a:t>https://obssr.od.nih.gov/wp-content/uploads/2020/12/COVIDReport_Final.pdf</a:t>
            </a:r>
            <a:endParaRPr lang="en-US" sz="1800" dirty="0"/>
          </a:p>
          <a:p>
            <a:endParaRPr lang="en-US" sz="1800" dirty="0"/>
          </a:p>
          <a:p>
            <a:r>
              <a:rPr lang="en-US" sz="1800" dirty="0"/>
              <a:t>Author: Whitehouse.gov</a:t>
            </a:r>
          </a:p>
          <a:p>
            <a:r>
              <a:rPr lang="en-US" sz="1800" dirty="0"/>
              <a:t>Title: National Strategy for the COVID-19 Response and Pandemic Preparedness</a:t>
            </a:r>
          </a:p>
          <a:p>
            <a:r>
              <a:rPr lang="en-US" sz="1800" dirty="0"/>
              <a:t>Link: </a:t>
            </a:r>
            <a:r>
              <a:rPr lang="en-US" sz="1800" dirty="0">
                <a:hlinkClick r:id="rId4"/>
              </a:rPr>
              <a:t>https://www.whitehouse.gov/wp-content/uploads/2021/01/National-Strategy-for-the-COVID-19-Response-and-Pandemic-Preparedness.pdf</a:t>
            </a:r>
            <a:endParaRPr lang="en-US" sz="1800" dirty="0"/>
          </a:p>
          <a:p>
            <a:endParaRPr lang="en-US" sz="1800" dirty="0"/>
          </a:p>
          <a:p>
            <a:endParaRPr lang="en-US" sz="1800" dirty="0"/>
          </a:p>
          <a:p>
            <a:r>
              <a:rPr lang="en-US" sz="1800" b="1" u="sng" dirty="0"/>
              <a:t>Recommended podcasts:</a:t>
            </a:r>
          </a:p>
          <a:p>
            <a:pPr marL="285750" indent="-285750">
              <a:buFont typeface="Arial" panose="020B0604020202020204" pitchFamily="34" charset="0"/>
              <a:buChar char="•"/>
            </a:pPr>
            <a:r>
              <a:rPr lang="en-US" sz="1800" dirty="0"/>
              <a:t>Public Health on Call (JHU),      	Episode #s  213,  214,  229,  243</a:t>
            </a:r>
          </a:p>
          <a:p>
            <a:pPr marL="285750" indent="-285750">
              <a:buFont typeface="Arial" panose="020B0604020202020204" pitchFamily="34" charset="0"/>
              <a:buChar char="•"/>
            </a:pPr>
            <a:r>
              <a:rPr lang="en-US" sz="1800" dirty="0"/>
              <a:t>Coronavirus Q &amp;A (JAMA), 	Episode from Feb. 15, 2021</a:t>
            </a:r>
          </a:p>
          <a:p>
            <a:pPr marL="285750" indent="-285750">
              <a:buFont typeface="Arial" panose="020B0604020202020204" pitchFamily="34" charset="0"/>
              <a:buChar char="•"/>
            </a:pPr>
            <a:r>
              <a:rPr lang="en-US" sz="1800" dirty="0"/>
              <a:t>This Podcast Will Kill You	Episode from Dec. 22, 2020</a:t>
            </a:r>
          </a:p>
          <a:p>
            <a:pPr marL="285750" indent="-285750">
              <a:buFont typeface="Arial" panose="020B0604020202020204" pitchFamily="34" charset="0"/>
              <a:buChar char="•"/>
            </a:pPr>
            <a:endParaRPr lang="en-US" sz="1800" dirty="0"/>
          </a:p>
          <a:p>
            <a:pPr marL="285750" indent="-285750">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20194922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37"/>
        <p:cNvGrpSpPr/>
        <p:nvPr/>
      </p:nvGrpSpPr>
      <p:grpSpPr>
        <a:xfrm>
          <a:off x="0" y="0"/>
          <a:ext cx="0" cy="0"/>
          <a:chOff x="0" y="0"/>
          <a:chExt cx="0" cy="0"/>
        </a:xfrm>
      </p:grpSpPr>
      <p:sp>
        <p:nvSpPr>
          <p:cNvPr id="138" name="Shape 138"/>
          <p:cNvSpPr txBox="1"/>
          <p:nvPr/>
        </p:nvSpPr>
        <p:spPr>
          <a:xfrm>
            <a:off x="311700" y="1151413"/>
            <a:ext cx="8463900" cy="31602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 sz="2800" b="1" i="0" u="none" strike="noStrike" cap="none" dirty="0">
                <a:solidFill>
                  <a:srgbClr val="000000"/>
                </a:solidFill>
                <a:latin typeface="Arial"/>
                <a:ea typeface="Arial"/>
                <a:cs typeface="Arial"/>
                <a:sym typeface="Arial"/>
              </a:rPr>
              <a:t>1) </a:t>
            </a:r>
            <a:r>
              <a:rPr lang="en-US" sz="2800" b="1" i="0" u="none" strike="noStrike" cap="none" dirty="0">
                <a:solidFill>
                  <a:srgbClr val="000000"/>
                </a:solidFill>
                <a:latin typeface="Arial"/>
                <a:ea typeface="Arial"/>
                <a:cs typeface="Arial"/>
                <a:sym typeface="Arial"/>
              </a:rPr>
              <a:t>Current COVID-19 vaccines</a:t>
            </a:r>
            <a:endParaRPr lang="en" sz="28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ct val="25000"/>
              <a:buFont typeface="Arial"/>
              <a:buNone/>
            </a:pPr>
            <a:r>
              <a:rPr lang="en-US" sz="2800" b="1" i="0" u="none" strike="noStrike" cap="none" dirty="0">
                <a:solidFill>
                  <a:srgbClr val="000000"/>
                </a:solidFill>
                <a:latin typeface="Arial"/>
                <a:ea typeface="Arial"/>
                <a:cs typeface="Arial"/>
                <a:sym typeface="Arial"/>
              </a:rPr>
              <a:t>2) Vaccine hesitancy &amp; acceptability spectrum</a:t>
            </a:r>
            <a:endParaRPr lang="en" sz="28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ct val="25000"/>
              <a:buFont typeface="Arial"/>
              <a:buNone/>
            </a:pPr>
            <a:r>
              <a:rPr lang="en" sz="2800" b="1" dirty="0"/>
              <a:t>3</a:t>
            </a:r>
            <a:r>
              <a:rPr lang="en" sz="2800" b="1" i="0" u="none" strike="noStrike" cap="none" dirty="0">
                <a:solidFill>
                  <a:srgbClr val="000000"/>
                </a:solidFill>
                <a:latin typeface="Arial"/>
                <a:ea typeface="Arial"/>
                <a:cs typeface="Arial"/>
                <a:sym typeface="Arial"/>
              </a:rPr>
              <a:t>)</a:t>
            </a:r>
            <a:r>
              <a:rPr lang="en-US" sz="2800" b="1" dirty="0"/>
              <a:t> Vaccine fears and drivers of mistrust</a:t>
            </a:r>
            <a:endParaRPr lang="en" sz="28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ct val="25000"/>
              <a:buFont typeface="Arial"/>
              <a:buNone/>
            </a:pPr>
            <a:r>
              <a:rPr lang="en" sz="2800" b="1" dirty="0"/>
              <a:t>4</a:t>
            </a:r>
            <a:r>
              <a:rPr lang="en" sz="2800" b="1" i="0" u="none" strike="noStrike" cap="none" dirty="0">
                <a:solidFill>
                  <a:srgbClr val="000000"/>
                </a:solidFill>
                <a:latin typeface="Arial"/>
                <a:ea typeface="Arial"/>
                <a:cs typeface="Arial"/>
                <a:sym typeface="Arial"/>
              </a:rPr>
              <a:t>) </a:t>
            </a:r>
            <a:r>
              <a:rPr lang="en-US" sz="2800" b="1" i="0" u="none" strike="noStrike" cap="none" dirty="0">
                <a:solidFill>
                  <a:srgbClr val="000000"/>
                </a:solidFill>
                <a:latin typeface="Arial"/>
                <a:ea typeface="Arial"/>
                <a:cs typeface="Arial"/>
                <a:sym typeface="Arial"/>
              </a:rPr>
              <a:t>Addressing these concerns</a:t>
            </a:r>
            <a:endParaRPr lang="en" sz="28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ct val="25000"/>
              <a:buFont typeface="Arial"/>
              <a:buNone/>
            </a:pPr>
            <a:r>
              <a:rPr lang="en-US" sz="2800" b="1" dirty="0"/>
              <a:t>5</a:t>
            </a:r>
            <a:r>
              <a:rPr lang="en-US" sz="2800" b="1" i="0" u="none" strike="noStrike" cap="none" dirty="0">
                <a:solidFill>
                  <a:srgbClr val="000000"/>
                </a:solidFill>
                <a:latin typeface="Arial"/>
                <a:ea typeface="Arial"/>
                <a:cs typeface="Arial"/>
                <a:sym typeface="Arial"/>
              </a:rPr>
              <a:t>) Increasing vaccine acceptance</a:t>
            </a:r>
            <a:endParaRPr lang="en" sz="2800" b="1" i="0" u="none" strike="noStrike" cap="none" dirty="0">
              <a:solidFill>
                <a:srgbClr val="000000"/>
              </a:solidFill>
              <a:latin typeface="Arial"/>
              <a:ea typeface="Arial"/>
              <a:cs typeface="Arial"/>
              <a:sym typeface="Arial"/>
            </a:endParaRPr>
          </a:p>
        </p:txBody>
      </p:sp>
      <p:sp>
        <p:nvSpPr>
          <p:cNvPr id="139" name="Shape 139"/>
          <p:cNvSpPr txBox="1">
            <a:spLocks noGrp="1"/>
          </p:cNvSpPr>
          <p:nvPr>
            <p:ph type="title"/>
          </p:nvPr>
        </p:nvSpPr>
        <p:spPr>
          <a:xfrm>
            <a:off x="311700" y="445025"/>
            <a:ext cx="8520599" cy="572699"/>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strike="noStrike" cap="none" dirty="0">
                <a:solidFill>
                  <a:schemeClr val="dk1"/>
                </a:solidFill>
                <a:highlight>
                  <a:srgbClr val="FFC000"/>
                </a:highlight>
                <a:latin typeface="Arial"/>
                <a:ea typeface="Arial"/>
                <a:cs typeface="Arial"/>
                <a:sym typeface="Arial"/>
              </a:rPr>
              <a:t>Agenda</a:t>
            </a:r>
            <a:endParaRPr lang="en" sz="2800" b="1" i="0" u="none" strike="noStrike" cap="none" dirty="0">
              <a:solidFill>
                <a:schemeClr val="dk1"/>
              </a:solidFill>
              <a:highlight>
                <a:srgbClr val="FFC000"/>
              </a:highlight>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F56AC-C69C-4AD6-B89A-1424F5316199}"/>
              </a:ext>
            </a:extLst>
          </p:cNvPr>
          <p:cNvSpPr>
            <a:spLocks noGrp="1"/>
          </p:cNvSpPr>
          <p:nvPr>
            <p:ph type="title"/>
          </p:nvPr>
        </p:nvSpPr>
        <p:spPr>
          <a:xfrm>
            <a:off x="931986" y="57121"/>
            <a:ext cx="8458199" cy="572699"/>
          </a:xfrm>
        </p:spPr>
        <p:txBody>
          <a:bodyPr/>
          <a:lstStyle/>
          <a:p>
            <a:r>
              <a:rPr lang="en-US" dirty="0"/>
              <a:t>COVID-19 vaccines</a:t>
            </a:r>
          </a:p>
        </p:txBody>
      </p:sp>
      <p:sp>
        <p:nvSpPr>
          <p:cNvPr id="6" name="TextBox 5">
            <a:extLst>
              <a:ext uri="{FF2B5EF4-FFF2-40B4-BE49-F238E27FC236}">
                <a16:creationId xmlns:a16="http://schemas.microsoft.com/office/drawing/2014/main" id="{26E9D515-CD68-42F7-8654-8C52679BCA89}"/>
              </a:ext>
            </a:extLst>
          </p:cNvPr>
          <p:cNvSpPr txBox="1"/>
          <p:nvPr/>
        </p:nvSpPr>
        <p:spPr>
          <a:xfrm>
            <a:off x="109905" y="1322153"/>
            <a:ext cx="2738802" cy="3477875"/>
          </a:xfrm>
          <a:prstGeom prst="rect">
            <a:avLst/>
          </a:prstGeom>
          <a:solidFill>
            <a:schemeClr val="bg1"/>
          </a:solidFill>
        </p:spPr>
        <p:txBody>
          <a:bodyPr wrap="square" rtlCol="0">
            <a:spAutoFit/>
          </a:bodyPr>
          <a:lstStyle/>
          <a:p>
            <a:pPr algn="ctr"/>
            <a:r>
              <a:rPr lang="en-US" sz="2000" b="1" dirty="0"/>
              <a:t>Pfizer</a:t>
            </a:r>
          </a:p>
          <a:p>
            <a:r>
              <a:rPr lang="en-US" sz="2000" u="sng" dirty="0"/>
              <a:t>EUA </a:t>
            </a:r>
            <a:r>
              <a:rPr lang="en-US" sz="2000" dirty="0"/>
              <a:t>: Granted</a:t>
            </a:r>
          </a:p>
          <a:p>
            <a:endParaRPr lang="en-US" sz="2000" u="sng" dirty="0"/>
          </a:p>
          <a:p>
            <a:r>
              <a:rPr lang="en-US" sz="2000" u="sng" dirty="0"/>
              <a:t>What is in it?</a:t>
            </a:r>
            <a:r>
              <a:rPr lang="en-US" sz="2000" dirty="0"/>
              <a:t> mRNA</a:t>
            </a:r>
            <a:endParaRPr lang="en-US" sz="2000" u="sng" dirty="0"/>
          </a:p>
          <a:p>
            <a:endParaRPr lang="en-US" sz="2000" u="sng" dirty="0"/>
          </a:p>
          <a:p>
            <a:r>
              <a:rPr lang="en-US" sz="2000" u="sng" dirty="0"/>
              <a:t>Efficacy</a:t>
            </a:r>
            <a:r>
              <a:rPr lang="en-US" sz="2000" dirty="0"/>
              <a:t>: 95%</a:t>
            </a:r>
          </a:p>
          <a:p>
            <a:r>
              <a:rPr lang="en-US" sz="2000" u="sng" dirty="0"/>
              <a:t>For</a:t>
            </a:r>
            <a:r>
              <a:rPr lang="en-US" sz="2000" dirty="0"/>
              <a:t>: Age 16+</a:t>
            </a:r>
          </a:p>
          <a:p>
            <a:r>
              <a:rPr lang="en-US" sz="2000" u="sng" dirty="0"/>
              <a:t>Doses</a:t>
            </a:r>
            <a:r>
              <a:rPr lang="en-US" sz="2000" dirty="0"/>
              <a:t>: 2</a:t>
            </a:r>
          </a:p>
          <a:p>
            <a:r>
              <a:rPr lang="en-US" sz="2000" u="sng" dirty="0"/>
              <a:t>Timing</a:t>
            </a:r>
            <a:r>
              <a:rPr lang="en-US" sz="2000" dirty="0"/>
              <a:t>: 21 days apart</a:t>
            </a:r>
          </a:p>
          <a:p>
            <a:endParaRPr lang="en-US" sz="2000" dirty="0"/>
          </a:p>
          <a:p>
            <a:r>
              <a:rPr lang="en-US" sz="2000" dirty="0"/>
              <a:t>Requires -70◦ storage</a:t>
            </a:r>
          </a:p>
        </p:txBody>
      </p:sp>
      <p:sp>
        <p:nvSpPr>
          <p:cNvPr id="7" name="TextBox 6">
            <a:extLst>
              <a:ext uri="{FF2B5EF4-FFF2-40B4-BE49-F238E27FC236}">
                <a16:creationId xmlns:a16="http://schemas.microsoft.com/office/drawing/2014/main" id="{1D84D9E7-FD14-4243-B11C-7375C15C578F}"/>
              </a:ext>
            </a:extLst>
          </p:cNvPr>
          <p:cNvSpPr txBox="1"/>
          <p:nvPr/>
        </p:nvSpPr>
        <p:spPr>
          <a:xfrm>
            <a:off x="3139954" y="1322154"/>
            <a:ext cx="2864092" cy="3477875"/>
          </a:xfrm>
          <a:prstGeom prst="rect">
            <a:avLst/>
          </a:prstGeom>
          <a:solidFill>
            <a:schemeClr val="bg1"/>
          </a:solidFill>
        </p:spPr>
        <p:txBody>
          <a:bodyPr wrap="square" rtlCol="0">
            <a:spAutoFit/>
          </a:bodyPr>
          <a:lstStyle/>
          <a:p>
            <a:pPr algn="ctr"/>
            <a:r>
              <a:rPr lang="en-US" sz="2000" b="1" dirty="0" err="1"/>
              <a:t>Moderna</a:t>
            </a:r>
            <a:endParaRPr lang="en-US" sz="2000" b="1" dirty="0"/>
          </a:p>
          <a:p>
            <a:r>
              <a:rPr lang="en-US" sz="2000" u="sng" dirty="0"/>
              <a:t>EUA</a:t>
            </a:r>
            <a:r>
              <a:rPr lang="en-US" sz="2000" dirty="0"/>
              <a:t>: Granted</a:t>
            </a:r>
          </a:p>
          <a:p>
            <a:endParaRPr lang="en-US" sz="2000" dirty="0"/>
          </a:p>
          <a:p>
            <a:r>
              <a:rPr lang="en-US" sz="2000" dirty="0"/>
              <a:t>What is in it? mRNA</a:t>
            </a:r>
          </a:p>
          <a:p>
            <a:endParaRPr lang="en-US" sz="2000" u="sng" dirty="0"/>
          </a:p>
          <a:p>
            <a:r>
              <a:rPr lang="en-US" sz="2000" u="sng" dirty="0"/>
              <a:t>Efficacy</a:t>
            </a:r>
            <a:r>
              <a:rPr lang="en-US" sz="2000" dirty="0"/>
              <a:t>: 94%</a:t>
            </a:r>
          </a:p>
          <a:p>
            <a:r>
              <a:rPr lang="en-US" sz="2000" u="sng" dirty="0"/>
              <a:t>For</a:t>
            </a:r>
            <a:r>
              <a:rPr lang="en-US" sz="2000" dirty="0"/>
              <a:t>: Age 18+</a:t>
            </a:r>
          </a:p>
          <a:p>
            <a:r>
              <a:rPr lang="en-US" sz="2000" u="sng" dirty="0"/>
              <a:t>Doses</a:t>
            </a:r>
            <a:r>
              <a:rPr lang="en-US" sz="2000" dirty="0"/>
              <a:t>: 2</a:t>
            </a:r>
          </a:p>
          <a:p>
            <a:r>
              <a:rPr lang="en-US" sz="2000" u="sng" dirty="0"/>
              <a:t>Timing</a:t>
            </a:r>
            <a:r>
              <a:rPr lang="en-US" sz="2000" dirty="0"/>
              <a:t>: 28 days apart</a:t>
            </a:r>
          </a:p>
          <a:p>
            <a:endParaRPr lang="en-US" sz="2000" dirty="0"/>
          </a:p>
          <a:p>
            <a:r>
              <a:rPr lang="en-US" sz="2000" dirty="0"/>
              <a:t>Requires -20◦ storage</a:t>
            </a:r>
          </a:p>
        </p:txBody>
      </p:sp>
      <p:sp>
        <p:nvSpPr>
          <p:cNvPr id="8" name="TextBox 7">
            <a:extLst>
              <a:ext uri="{FF2B5EF4-FFF2-40B4-BE49-F238E27FC236}">
                <a16:creationId xmlns:a16="http://schemas.microsoft.com/office/drawing/2014/main" id="{BCC34799-8046-4E45-9607-1BB2CE28A9BC}"/>
              </a:ext>
            </a:extLst>
          </p:cNvPr>
          <p:cNvSpPr txBox="1"/>
          <p:nvPr/>
        </p:nvSpPr>
        <p:spPr>
          <a:xfrm>
            <a:off x="6295293" y="1183653"/>
            <a:ext cx="2738802" cy="3754874"/>
          </a:xfrm>
          <a:prstGeom prst="rect">
            <a:avLst/>
          </a:prstGeom>
          <a:solidFill>
            <a:schemeClr val="bg1"/>
          </a:solidFill>
        </p:spPr>
        <p:txBody>
          <a:bodyPr wrap="square" rtlCol="0">
            <a:spAutoFit/>
          </a:bodyPr>
          <a:lstStyle/>
          <a:p>
            <a:pPr algn="ctr"/>
            <a:r>
              <a:rPr lang="en-US" sz="2000" b="1" dirty="0"/>
              <a:t>Johnson &amp; Johnson</a:t>
            </a:r>
          </a:p>
          <a:p>
            <a:r>
              <a:rPr lang="en-US" sz="2000" u="sng" dirty="0"/>
              <a:t>EUA</a:t>
            </a:r>
            <a:r>
              <a:rPr lang="en-US" sz="2000" dirty="0"/>
              <a:t>: </a:t>
            </a:r>
            <a:r>
              <a:rPr lang="en-US" sz="2000" dirty="0">
                <a:highlight>
                  <a:srgbClr val="FFFF00"/>
                </a:highlight>
              </a:rPr>
              <a:t>Under review</a:t>
            </a:r>
          </a:p>
          <a:p>
            <a:endParaRPr lang="en-US" sz="2000" u="sng" dirty="0"/>
          </a:p>
          <a:p>
            <a:r>
              <a:rPr lang="en-US" sz="2000" u="sng" dirty="0"/>
              <a:t>What is in it? </a:t>
            </a:r>
            <a:r>
              <a:rPr lang="en-US" sz="2000" dirty="0"/>
              <a:t>Altered cold virus </a:t>
            </a:r>
            <a:r>
              <a:rPr lang="en-US" sz="1600" dirty="0"/>
              <a:t>(adenovirus 26)</a:t>
            </a:r>
            <a:endParaRPr lang="en-US" sz="2000" u="sng" dirty="0"/>
          </a:p>
          <a:p>
            <a:endParaRPr lang="en-US" sz="2000" u="sng" dirty="0"/>
          </a:p>
          <a:p>
            <a:r>
              <a:rPr lang="en-US" sz="2000" u="sng" dirty="0"/>
              <a:t>Efficacy</a:t>
            </a:r>
            <a:r>
              <a:rPr lang="en-US" sz="2000" dirty="0"/>
              <a:t>: 66%</a:t>
            </a:r>
          </a:p>
          <a:p>
            <a:r>
              <a:rPr lang="en-US" sz="2000" u="sng" dirty="0"/>
              <a:t>For</a:t>
            </a:r>
            <a:r>
              <a:rPr lang="en-US" sz="2000" dirty="0"/>
              <a:t>: Age 18+</a:t>
            </a:r>
          </a:p>
          <a:p>
            <a:r>
              <a:rPr lang="en-US" sz="2000" u="sng" dirty="0"/>
              <a:t>Doses</a:t>
            </a:r>
            <a:r>
              <a:rPr lang="en-US" sz="2000" dirty="0"/>
              <a:t>: 1</a:t>
            </a:r>
          </a:p>
          <a:p>
            <a:endParaRPr lang="en-US" sz="1800" dirty="0"/>
          </a:p>
          <a:p>
            <a:r>
              <a:rPr lang="en-US" sz="2000" dirty="0"/>
              <a:t>Refrigerated </a:t>
            </a:r>
          </a:p>
          <a:p>
            <a:r>
              <a:rPr lang="en-US" sz="2000" dirty="0"/>
              <a:t>(not frozen)</a:t>
            </a:r>
          </a:p>
        </p:txBody>
      </p:sp>
    </p:spTree>
    <p:extLst>
      <p:ext uri="{BB962C8B-B14F-4D97-AF65-F5344CB8AC3E}">
        <p14:creationId xmlns:p14="http://schemas.microsoft.com/office/powerpoint/2010/main" val="12965945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154"/>
        <p:cNvGrpSpPr/>
        <p:nvPr/>
      </p:nvGrpSpPr>
      <p:grpSpPr>
        <a:xfrm>
          <a:off x="0" y="0"/>
          <a:ext cx="0" cy="0"/>
          <a:chOff x="0" y="0"/>
          <a:chExt cx="0" cy="0"/>
        </a:xfrm>
      </p:grpSpPr>
      <p:sp>
        <p:nvSpPr>
          <p:cNvPr id="155" name="Shape 155"/>
          <p:cNvSpPr txBox="1">
            <a:spLocks noGrp="1"/>
          </p:cNvSpPr>
          <p:nvPr>
            <p:ph type="title"/>
          </p:nvPr>
        </p:nvSpPr>
        <p:spPr>
          <a:xfrm>
            <a:off x="17585" y="330393"/>
            <a:ext cx="9126415" cy="888023"/>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4000" b="1" i="0" u="none" strike="noStrike" cap="none" dirty="0">
                <a:solidFill>
                  <a:srgbClr val="FFFFFF"/>
                </a:solidFill>
                <a:latin typeface="Arial"/>
                <a:ea typeface="Arial"/>
                <a:cs typeface="Arial"/>
                <a:sym typeface="Arial"/>
              </a:rPr>
              <a:t>mRNA vaccines</a:t>
            </a:r>
            <a:br>
              <a:rPr lang="en-US" sz="2000" b="1" i="0" u="none" strike="noStrike" cap="none" dirty="0">
                <a:solidFill>
                  <a:srgbClr val="FFFFFF"/>
                </a:solidFill>
                <a:latin typeface="Arial"/>
                <a:ea typeface="Arial"/>
                <a:cs typeface="Arial"/>
                <a:sym typeface="Arial"/>
              </a:rPr>
            </a:br>
            <a:endParaRPr lang="en" sz="6000" b="1" i="0" u="none" strike="noStrike" cap="none" dirty="0">
              <a:solidFill>
                <a:srgbClr val="FFFFFF"/>
              </a:solidFill>
              <a:highlight>
                <a:srgbClr val="000000"/>
              </a:highlight>
              <a:latin typeface="Arial"/>
              <a:ea typeface="Arial"/>
              <a:cs typeface="Arial"/>
              <a:sym typeface="Arial"/>
            </a:endParaRPr>
          </a:p>
        </p:txBody>
      </p:sp>
      <p:pic>
        <p:nvPicPr>
          <p:cNvPr id="5" name="Picture 4">
            <a:extLst>
              <a:ext uri="{FF2B5EF4-FFF2-40B4-BE49-F238E27FC236}">
                <a16:creationId xmlns:a16="http://schemas.microsoft.com/office/drawing/2014/main" id="{8187BBC7-7593-4FD8-AE2E-666A01CB1ABE}"/>
              </a:ext>
            </a:extLst>
          </p:cNvPr>
          <p:cNvPicPr>
            <a:picLocks noChangeAspect="1"/>
          </p:cNvPicPr>
          <p:nvPr/>
        </p:nvPicPr>
        <p:blipFill>
          <a:blip r:embed="rId3"/>
          <a:stretch>
            <a:fillRect/>
          </a:stretch>
        </p:blipFill>
        <p:spPr>
          <a:xfrm>
            <a:off x="289462" y="1582614"/>
            <a:ext cx="3280215" cy="2393707"/>
          </a:xfrm>
          <a:prstGeom prst="rect">
            <a:avLst/>
          </a:prstGeom>
        </p:spPr>
      </p:pic>
      <p:sp>
        <p:nvSpPr>
          <p:cNvPr id="7" name="TextBox 6">
            <a:extLst>
              <a:ext uri="{FF2B5EF4-FFF2-40B4-BE49-F238E27FC236}">
                <a16:creationId xmlns:a16="http://schemas.microsoft.com/office/drawing/2014/main" id="{2B301AB1-2438-4DDF-B1CD-BD06E32D2EBE}"/>
              </a:ext>
            </a:extLst>
          </p:cNvPr>
          <p:cNvSpPr txBox="1"/>
          <p:nvPr/>
        </p:nvSpPr>
        <p:spPr>
          <a:xfrm>
            <a:off x="4124276" y="444011"/>
            <a:ext cx="4730262" cy="4216539"/>
          </a:xfrm>
          <a:prstGeom prst="rect">
            <a:avLst/>
          </a:prstGeom>
          <a:solidFill>
            <a:schemeClr val="bg1"/>
          </a:solidFill>
        </p:spPr>
        <p:txBody>
          <a:bodyPr wrap="square" rtlCol="0">
            <a:spAutoFit/>
          </a:bodyPr>
          <a:lstStyle/>
          <a:p>
            <a:pPr marL="176213" indent="-176213">
              <a:buFont typeface="Arial" panose="020B0604020202020204" pitchFamily="34" charset="0"/>
              <a:buChar char="•"/>
            </a:pPr>
            <a:r>
              <a:rPr lang="en-US" sz="2000" dirty="0"/>
              <a:t>Spike protein is on surface of virus that causes COVID-19</a:t>
            </a:r>
          </a:p>
          <a:p>
            <a:pPr marL="176213" indent="-176213">
              <a:buFont typeface="Arial" panose="020B0604020202020204" pitchFamily="34" charset="0"/>
              <a:buChar char="•"/>
            </a:pPr>
            <a:endParaRPr lang="en-US" sz="1600" dirty="0"/>
          </a:p>
          <a:p>
            <a:pPr marL="176213" indent="-176213">
              <a:buFont typeface="Arial" panose="020B0604020202020204" pitchFamily="34" charset="0"/>
              <a:buChar char="•"/>
            </a:pPr>
            <a:r>
              <a:rPr lang="en-US" sz="2000" dirty="0"/>
              <a:t>mRNA gives instructions on how to make a spike protein</a:t>
            </a:r>
          </a:p>
          <a:p>
            <a:pPr marL="176213" indent="-176213">
              <a:buFont typeface="Arial" panose="020B0604020202020204" pitchFamily="34" charset="0"/>
              <a:buChar char="•"/>
            </a:pPr>
            <a:endParaRPr lang="en-US" sz="1600" dirty="0"/>
          </a:p>
          <a:p>
            <a:pPr marL="176213" indent="-176213">
              <a:buFont typeface="Arial" panose="020B0604020202020204" pitchFamily="34" charset="0"/>
              <a:buChar char="•"/>
            </a:pPr>
            <a:r>
              <a:rPr lang="en-US" sz="2000" dirty="0"/>
              <a:t>Cells make protein piece, and immune system recognizes that this is an “outsider” and begins creating antibodies to fight off future infection.</a:t>
            </a:r>
          </a:p>
          <a:p>
            <a:pPr marL="176213" indent="-176213">
              <a:buFont typeface="Arial" panose="020B0604020202020204" pitchFamily="34" charset="0"/>
              <a:buChar char="•"/>
            </a:pPr>
            <a:endParaRPr lang="en-US" sz="1600" dirty="0"/>
          </a:p>
          <a:p>
            <a:pPr marL="176213" indent="-176213">
              <a:buFont typeface="Arial" panose="020B0604020202020204" pitchFamily="34" charset="0"/>
              <a:buChar char="•"/>
            </a:pPr>
            <a:r>
              <a:rPr lang="en-US" sz="2000" dirty="0"/>
              <a:t>This vaccine trains our body to recognize COVID-19 and respond to it (kill the virus) before you get sick</a:t>
            </a:r>
          </a:p>
        </p:txBody>
      </p:sp>
      <p:sp>
        <p:nvSpPr>
          <p:cNvPr id="6" name="Rectangle 5">
            <a:extLst>
              <a:ext uri="{FF2B5EF4-FFF2-40B4-BE49-F238E27FC236}">
                <a16:creationId xmlns:a16="http://schemas.microsoft.com/office/drawing/2014/main" id="{34ED11A6-3CE4-44A7-BC1E-BC80DB4D5504}"/>
              </a:ext>
            </a:extLst>
          </p:cNvPr>
          <p:cNvSpPr/>
          <p:nvPr/>
        </p:nvSpPr>
        <p:spPr>
          <a:xfrm>
            <a:off x="-1" y="4774168"/>
            <a:ext cx="8950569" cy="369332"/>
          </a:xfrm>
          <a:prstGeom prst="rect">
            <a:avLst/>
          </a:prstGeom>
        </p:spPr>
        <p:txBody>
          <a:bodyPr wrap="square">
            <a:spAutoFit/>
          </a:bodyPr>
          <a:lstStyle/>
          <a:p>
            <a:r>
              <a:rPr lang="en-US" sz="1800" dirty="0">
                <a:solidFill>
                  <a:schemeClr val="bg1"/>
                </a:solidFill>
              </a:rPr>
              <a:t>https://www.cdc.gov/coronavirus/2019-ncov/vaccines/differnt-vaccines/mrna.html</a:t>
            </a:r>
          </a:p>
        </p:txBody>
      </p:sp>
    </p:spTree>
    <p:extLst>
      <p:ext uri="{BB962C8B-B14F-4D97-AF65-F5344CB8AC3E}">
        <p14:creationId xmlns:p14="http://schemas.microsoft.com/office/powerpoint/2010/main" val="25244973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7" name="Rectangle 1">
            <a:extLst>
              <a:ext uri="{FF2B5EF4-FFF2-40B4-BE49-F238E27FC236}">
                <a16:creationId xmlns:a16="http://schemas.microsoft.com/office/drawing/2014/main" id="{E360CD22-4661-48EB-82A7-976C4FD4266A}"/>
              </a:ext>
            </a:extLst>
          </p:cNvPr>
          <p:cNvSpPr>
            <a:spLocks noChangeArrowheads="1"/>
          </p:cNvSpPr>
          <p:nvPr/>
        </p:nvSpPr>
        <p:spPr bwMode="auto">
          <a:xfrm>
            <a:off x="0" y="4536197"/>
            <a:ext cx="9144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1600" dirty="0">
                <a:latin typeface="+mn-lt"/>
              </a:rPr>
              <a:t>Leask J, </a:t>
            </a:r>
            <a:r>
              <a:rPr lang="en-US" altLang="en-US" sz="1600" dirty="0" err="1">
                <a:latin typeface="+mn-lt"/>
              </a:rPr>
              <a:t>Kinnersley</a:t>
            </a:r>
            <a:r>
              <a:rPr lang="en-US" altLang="en-US" sz="1600" dirty="0">
                <a:latin typeface="+mn-lt"/>
              </a:rPr>
              <a:t> P, Jackson C, Cheater F, Bedford H, Rowles G. Communicating with parents about vaccination: a framework for health professionals. BMC Pediatrics. 2012;12(1):154.</a:t>
            </a:r>
          </a:p>
        </p:txBody>
      </p:sp>
      <p:pic>
        <p:nvPicPr>
          <p:cNvPr id="9" name="Picture 8">
            <a:extLst>
              <a:ext uri="{FF2B5EF4-FFF2-40B4-BE49-F238E27FC236}">
                <a16:creationId xmlns:a16="http://schemas.microsoft.com/office/drawing/2014/main" id="{48E5E2A5-8345-4ED4-9926-B7FACE8EA9A8}"/>
              </a:ext>
            </a:extLst>
          </p:cNvPr>
          <p:cNvPicPr>
            <a:picLocks noChangeAspect="1"/>
          </p:cNvPicPr>
          <p:nvPr/>
        </p:nvPicPr>
        <p:blipFill>
          <a:blip r:embed="rId3"/>
          <a:stretch>
            <a:fillRect/>
          </a:stretch>
        </p:blipFill>
        <p:spPr>
          <a:xfrm>
            <a:off x="0" y="22528"/>
            <a:ext cx="9144000" cy="4373626"/>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hart shows majority of Americans now say they would get a vaccine for the coronavirus">
            <a:extLst>
              <a:ext uri="{FF2B5EF4-FFF2-40B4-BE49-F238E27FC236}">
                <a16:creationId xmlns:a16="http://schemas.microsoft.com/office/drawing/2014/main" id="{82EF1514-1C25-4A6A-8EF0-B5E331F6C90B}"/>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0" y="0"/>
            <a:ext cx="4358878" cy="4607169"/>
          </a:xfrm>
          <a:noFill/>
        </p:spPr>
      </p:pic>
      <p:pic>
        <p:nvPicPr>
          <p:cNvPr id="14339" name="Picture 4" descr="Chart shows rising confidence in the vaccine R&amp;D process but only 37% comfortable being among first to get it">
            <a:extLst>
              <a:ext uri="{FF2B5EF4-FFF2-40B4-BE49-F238E27FC236}">
                <a16:creationId xmlns:a16="http://schemas.microsoft.com/office/drawing/2014/main" id="{55CA4F36-B508-4DFF-BD54-41BDBE984258}"/>
              </a:ext>
            </a:extLst>
          </p:cNvPr>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a:xfrm>
            <a:off x="4785123" y="0"/>
            <a:ext cx="4311253" cy="4607169"/>
          </a:xfrm>
          <a:noFill/>
        </p:spPr>
      </p:pic>
      <p:sp>
        <p:nvSpPr>
          <p:cNvPr id="2" name="Rectangle 1">
            <a:extLst>
              <a:ext uri="{FF2B5EF4-FFF2-40B4-BE49-F238E27FC236}">
                <a16:creationId xmlns:a16="http://schemas.microsoft.com/office/drawing/2014/main" id="{3B915779-0E85-4B98-AB20-3359145178A3}"/>
              </a:ext>
            </a:extLst>
          </p:cNvPr>
          <p:cNvSpPr/>
          <p:nvPr/>
        </p:nvSpPr>
        <p:spPr>
          <a:xfrm>
            <a:off x="0" y="4620280"/>
            <a:ext cx="9096377" cy="523220"/>
          </a:xfrm>
          <a:prstGeom prst="rect">
            <a:avLst/>
          </a:prstGeom>
        </p:spPr>
        <p:txBody>
          <a:bodyPr wrap="square">
            <a:spAutoFit/>
          </a:bodyPr>
          <a:lstStyle/>
          <a:p>
            <a:r>
              <a:rPr lang="en-US" dirty="0"/>
              <a:t>https://www.pewresearch.org/science/2020/12/03/intent-to-get-a-covid-19-vaccine-rises-to-60-as-confidence-in-research-and-development-process-increases/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64"/>
        <p:cNvGrpSpPr/>
        <p:nvPr/>
      </p:nvGrpSpPr>
      <p:grpSpPr>
        <a:xfrm>
          <a:off x="0" y="0"/>
          <a:ext cx="0" cy="0"/>
          <a:chOff x="0" y="0"/>
          <a:chExt cx="0" cy="0"/>
        </a:xfrm>
      </p:grpSpPr>
      <p:sp>
        <p:nvSpPr>
          <p:cNvPr id="165" name="Shape 165"/>
          <p:cNvSpPr txBox="1">
            <a:spLocks noGrp="1"/>
          </p:cNvSpPr>
          <p:nvPr>
            <p:ph type="title"/>
          </p:nvPr>
        </p:nvSpPr>
        <p:spPr>
          <a:xfrm>
            <a:off x="381837" y="1600200"/>
            <a:ext cx="8112899" cy="1021499"/>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dk1"/>
              </a:buClr>
              <a:buSzPct val="25000"/>
              <a:buFont typeface="Arial"/>
              <a:buNone/>
            </a:pPr>
            <a:r>
              <a:rPr lang="en-US" sz="4800" b="1" i="0" u="none" strike="noStrike" cap="none" dirty="0">
                <a:solidFill>
                  <a:srgbClr val="FFFFFF"/>
                </a:solidFill>
                <a:latin typeface="Arial"/>
                <a:ea typeface="Arial"/>
                <a:cs typeface="Arial"/>
                <a:sym typeface="Arial"/>
              </a:rPr>
              <a:t>Why do people want the vaccine?</a:t>
            </a:r>
            <a:endParaRPr lang="en" sz="4800" b="1" i="0" u="none" strike="noStrike" cap="none" dirty="0">
              <a:solidFill>
                <a:srgbClr val="FFFFFF"/>
              </a:solidFill>
              <a:latin typeface="Arial"/>
              <a:ea typeface="Arial"/>
              <a:cs typeface="Arial"/>
              <a:sym typeface="Arial"/>
            </a:endParaRPr>
          </a:p>
        </p:txBody>
      </p:sp>
      <p:sp>
        <p:nvSpPr>
          <p:cNvPr id="2" name="Rectangle 1">
            <a:extLst>
              <a:ext uri="{FF2B5EF4-FFF2-40B4-BE49-F238E27FC236}">
                <a16:creationId xmlns:a16="http://schemas.microsoft.com/office/drawing/2014/main" id="{2BF7F8B3-F473-407A-929A-7DD5DCB8CCA4}"/>
              </a:ext>
            </a:extLst>
          </p:cNvPr>
          <p:cNvSpPr/>
          <p:nvPr/>
        </p:nvSpPr>
        <p:spPr>
          <a:xfrm>
            <a:off x="0" y="4620280"/>
            <a:ext cx="9066699" cy="523220"/>
          </a:xfrm>
          <a:prstGeom prst="rect">
            <a:avLst/>
          </a:prstGeom>
        </p:spPr>
        <p:txBody>
          <a:bodyPr wrap="square">
            <a:spAutoFit/>
          </a:bodyPr>
          <a:lstStyle/>
          <a:p>
            <a:r>
              <a:rPr lang="en-US" dirty="0"/>
              <a:t>https://www.pewresearch.org/science/2020/12/03/intent-to-get-a-covid-19-vaccine-rises-to-60-as-confidence-in-research-and-development-process-increases/</a:t>
            </a:r>
          </a:p>
        </p:txBody>
      </p:sp>
      <p:sp>
        <p:nvSpPr>
          <p:cNvPr id="3" name="TextBox 2">
            <a:extLst>
              <a:ext uri="{FF2B5EF4-FFF2-40B4-BE49-F238E27FC236}">
                <a16:creationId xmlns:a16="http://schemas.microsoft.com/office/drawing/2014/main" id="{2752ECFC-CE2C-422D-9B83-45ABF1FFD7C5}"/>
              </a:ext>
            </a:extLst>
          </p:cNvPr>
          <p:cNvSpPr txBox="1"/>
          <p:nvPr/>
        </p:nvSpPr>
        <p:spPr>
          <a:xfrm>
            <a:off x="0" y="3251657"/>
            <a:ext cx="2497015" cy="369332"/>
          </a:xfrm>
          <a:prstGeom prst="rect">
            <a:avLst/>
          </a:prstGeom>
          <a:noFill/>
        </p:spPr>
        <p:txBody>
          <a:bodyPr wrap="square" rtlCol="0">
            <a:spAutoFit/>
          </a:bodyPr>
          <a:lstStyle/>
          <a:p>
            <a:r>
              <a:rPr lang="en-US" sz="1800" dirty="0"/>
              <a:t>Personal concern</a:t>
            </a:r>
          </a:p>
        </p:txBody>
      </p:sp>
      <p:sp>
        <p:nvSpPr>
          <p:cNvPr id="5" name="TextBox 4">
            <a:extLst>
              <a:ext uri="{FF2B5EF4-FFF2-40B4-BE49-F238E27FC236}">
                <a16:creationId xmlns:a16="http://schemas.microsoft.com/office/drawing/2014/main" id="{4C0C5CD2-2F81-4340-964E-97FD03C8E9B2}"/>
              </a:ext>
            </a:extLst>
          </p:cNvPr>
          <p:cNvSpPr txBox="1"/>
          <p:nvPr/>
        </p:nvSpPr>
        <p:spPr>
          <a:xfrm>
            <a:off x="3189778" y="3566637"/>
            <a:ext cx="2497015" cy="369332"/>
          </a:xfrm>
          <a:prstGeom prst="rect">
            <a:avLst/>
          </a:prstGeom>
          <a:noFill/>
        </p:spPr>
        <p:txBody>
          <a:bodyPr wrap="square" rtlCol="0">
            <a:spAutoFit/>
          </a:bodyPr>
          <a:lstStyle/>
          <a:p>
            <a:r>
              <a:rPr lang="en-US" sz="1800" dirty="0"/>
              <a:t>Trust in vaccines</a:t>
            </a:r>
          </a:p>
        </p:txBody>
      </p:sp>
      <p:sp>
        <p:nvSpPr>
          <p:cNvPr id="6" name="TextBox 5">
            <a:extLst>
              <a:ext uri="{FF2B5EF4-FFF2-40B4-BE49-F238E27FC236}">
                <a16:creationId xmlns:a16="http://schemas.microsoft.com/office/drawing/2014/main" id="{56ADD789-68EC-4C16-9EEA-DC6EA5D89AD0}"/>
              </a:ext>
            </a:extLst>
          </p:cNvPr>
          <p:cNvSpPr txBox="1"/>
          <p:nvPr/>
        </p:nvSpPr>
        <p:spPr>
          <a:xfrm>
            <a:off x="6137029" y="3908793"/>
            <a:ext cx="3500706" cy="369332"/>
          </a:xfrm>
          <a:prstGeom prst="rect">
            <a:avLst/>
          </a:prstGeom>
          <a:noFill/>
        </p:spPr>
        <p:txBody>
          <a:bodyPr wrap="square" rtlCol="0">
            <a:spAutoFit/>
          </a:bodyPr>
          <a:lstStyle/>
          <a:p>
            <a:r>
              <a:rPr lang="en-US" sz="1800" dirty="0"/>
              <a:t>Personal vaccine practices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59"/>
        <p:cNvGrpSpPr/>
        <p:nvPr/>
      </p:nvGrpSpPr>
      <p:grpSpPr>
        <a:xfrm>
          <a:off x="0" y="0"/>
          <a:ext cx="0" cy="0"/>
          <a:chOff x="0" y="0"/>
          <a:chExt cx="0" cy="0"/>
        </a:xfrm>
      </p:grpSpPr>
      <p:sp>
        <p:nvSpPr>
          <p:cNvPr id="3" name="Title 2">
            <a:extLst>
              <a:ext uri="{FF2B5EF4-FFF2-40B4-BE49-F238E27FC236}">
                <a16:creationId xmlns:a16="http://schemas.microsoft.com/office/drawing/2014/main" id="{C5CEDA57-65FB-4F9E-83F4-2E6258355E93}"/>
              </a:ext>
            </a:extLst>
          </p:cNvPr>
          <p:cNvSpPr>
            <a:spLocks noGrp="1"/>
          </p:cNvSpPr>
          <p:nvPr>
            <p:ph type="title"/>
          </p:nvPr>
        </p:nvSpPr>
        <p:spPr/>
        <p:txBody>
          <a:bodyPr/>
          <a:lstStyle/>
          <a:p>
            <a:r>
              <a:rPr lang="en-US" dirty="0"/>
              <a:t>Why do some people not want the vaccine?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Shape 190"/>
          <p:cNvSpPr txBox="1">
            <a:spLocks noGrp="1"/>
          </p:cNvSpPr>
          <p:nvPr>
            <p:ph type="title"/>
          </p:nvPr>
        </p:nvSpPr>
        <p:spPr>
          <a:xfrm>
            <a:off x="228385" y="218619"/>
            <a:ext cx="8520599" cy="572699"/>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strike="noStrike" cap="none" dirty="0">
                <a:solidFill>
                  <a:schemeClr val="dk1"/>
                </a:solidFill>
                <a:highlight>
                  <a:srgbClr val="FFC000"/>
                </a:highlight>
                <a:latin typeface="Arial"/>
                <a:ea typeface="Arial"/>
                <a:cs typeface="Arial"/>
                <a:sym typeface="Arial"/>
              </a:rPr>
              <a:t>Vaccine-related Fears</a:t>
            </a:r>
            <a:endParaRPr lang="en" sz="2800" b="1" i="0" u="none" strike="noStrike" cap="none" dirty="0">
              <a:solidFill>
                <a:schemeClr val="dk1"/>
              </a:solidFill>
              <a:highlight>
                <a:srgbClr val="FFC000"/>
              </a:highlight>
              <a:latin typeface="Arial"/>
              <a:ea typeface="Arial"/>
              <a:cs typeface="Arial"/>
              <a:sym typeface="Arial"/>
            </a:endParaRPr>
          </a:p>
        </p:txBody>
      </p:sp>
      <p:sp>
        <p:nvSpPr>
          <p:cNvPr id="5" name="Text Placeholder 3">
            <a:extLst>
              <a:ext uri="{FF2B5EF4-FFF2-40B4-BE49-F238E27FC236}">
                <a16:creationId xmlns:a16="http://schemas.microsoft.com/office/drawing/2014/main" id="{47FBEA02-929B-47A7-AEA0-67BE0A7D56E2}"/>
              </a:ext>
            </a:extLst>
          </p:cNvPr>
          <p:cNvSpPr>
            <a:spLocks noGrp="1" noChangeArrowheads="1"/>
          </p:cNvSpPr>
          <p:nvPr>
            <p:ph type="body" idx="1"/>
          </p:nvPr>
        </p:nvSpPr>
        <p:spPr>
          <a:xfrm>
            <a:off x="311699" y="1183683"/>
            <a:ext cx="2858813" cy="823913"/>
          </a:xfrm>
        </p:spPr>
        <p:txBody>
          <a:bodyPr/>
          <a:lstStyle/>
          <a:p>
            <a:pPr algn="ctr"/>
            <a:r>
              <a:rPr lang="en-US" altLang="en-US" sz="2400" b="1" u="sng" dirty="0">
                <a:latin typeface="+mn-lt"/>
              </a:rPr>
              <a:t>General vaccines</a:t>
            </a:r>
          </a:p>
        </p:txBody>
      </p:sp>
      <p:sp>
        <p:nvSpPr>
          <p:cNvPr id="6" name="Text Placeholder 3">
            <a:extLst>
              <a:ext uri="{FF2B5EF4-FFF2-40B4-BE49-F238E27FC236}">
                <a16:creationId xmlns:a16="http://schemas.microsoft.com/office/drawing/2014/main" id="{276AEBDC-78B1-4A63-88D1-FAA8932B71F4}"/>
              </a:ext>
            </a:extLst>
          </p:cNvPr>
          <p:cNvSpPr txBox="1">
            <a:spLocks noChangeArrowheads="1"/>
          </p:cNvSpPr>
          <p:nvPr/>
        </p:nvSpPr>
        <p:spPr>
          <a:xfrm>
            <a:off x="5237546" y="909610"/>
            <a:ext cx="3385975" cy="823913"/>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0" marR="0" lvl="0" indent="0" algn="l" rtl="0">
              <a:lnSpc>
                <a:spcPct val="115000"/>
              </a:lnSpc>
              <a:spcBef>
                <a:spcPts val="0"/>
              </a:spcBef>
              <a:spcAft>
                <a:spcPts val="160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15000"/>
              </a:lnSpc>
              <a:spcBef>
                <a:spcPts val="0"/>
              </a:spcBef>
              <a:spcAft>
                <a:spcPts val="1600"/>
              </a:spcAft>
              <a:buClr>
                <a:srgbClr val="000000"/>
              </a:buClr>
              <a:buFont typeface="Arial"/>
              <a:buNone/>
              <a:defRPr sz="1200" b="0" i="0" u="none" strike="noStrike" cap="none">
                <a:solidFill>
                  <a:srgbClr val="000000"/>
                </a:solidFill>
                <a:latin typeface="Arial"/>
                <a:ea typeface="Arial"/>
                <a:cs typeface="Arial"/>
                <a:sym typeface="Arial"/>
              </a:defRPr>
            </a:lvl2pPr>
            <a:lvl3pPr marL="914400" marR="0" lvl="2" indent="0" algn="l" rtl="0">
              <a:lnSpc>
                <a:spcPct val="115000"/>
              </a:lnSpc>
              <a:spcBef>
                <a:spcPts val="0"/>
              </a:spcBef>
              <a:spcAft>
                <a:spcPts val="1600"/>
              </a:spcAft>
              <a:buClr>
                <a:srgbClr val="000000"/>
              </a:buClr>
              <a:buFont typeface="Arial"/>
              <a:buNone/>
              <a:defRPr sz="1200" b="0" i="0" u="none" strike="noStrike" cap="none">
                <a:solidFill>
                  <a:srgbClr val="000000"/>
                </a:solidFill>
                <a:latin typeface="Arial"/>
                <a:ea typeface="Arial"/>
                <a:cs typeface="Arial"/>
                <a:sym typeface="Arial"/>
              </a:defRPr>
            </a:lvl3pPr>
            <a:lvl4pPr marL="1371600" marR="0" lvl="3" indent="0" algn="l" rtl="0">
              <a:lnSpc>
                <a:spcPct val="115000"/>
              </a:lnSpc>
              <a:spcBef>
                <a:spcPts val="0"/>
              </a:spcBef>
              <a:spcAft>
                <a:spcPts val="1600"/>
              </a:spcAft>
              <a:buClr>
                <a:srgbClr val="000000"/>
              </a:buClr>
              <a:buFont typeface="Arial"/>
              <a:buNone/>
              <a:defRPr sz="1200" b="0" i="0" u="none" strike="noStrike" cap="none">
                <a:solidFill>
                  <a:srgbClr val="000000"/>
                </a:solidFill>
                <a:latin typeface="Arial"/>
                <a:ea typeface="Arial"/>
                <a:cs typeface="Arial"/>
                <a:sym typeface="Arial"/>
              </a:defRPr>
            </a:lvl4pPr>
            <a:lvl5pPr marL="1828800" marR="0" lvl="4" indent="0" algn="l" rtl="0">
              <a:lnSpc>
                <a:spcPct val="115000"/>
              </a:lnSpc>
              <a:spcBef>
                <a:spcPts val="0"/>
              </a:spcBef>
              <a:spcAft>
                <a:spcPts val="1600"/>
              </a:spcAft>
              <a:buClr>
                <a:srgbClr val="000000"/>
              </a:buClr>
              <a:buFont typeface="Arial"/>
              <a:buNone/>
              <a:defRPr sz="1200" b="0" i="0" u="none" strike="noStrike" cap="none">
                <a:solidFill>
                  <a:srgbClr val="000000"/>
                </a:solidFill>
                <a:latin typeface="Arial"/>
                <a:ea typeface="Arial"/>
                <a:cs typeface="Arial"/>
                <a:sym typeface="Arial"/>
              </a:defRPr>
            </a:lvl5pPr>
            <a:lvl6pPr marL="2286000" marR="0" lvl="5" indent="0" algn="l" rtl="0">
              <a:lnSpc>
                <a:spcPct val="115000"/>
              </a:lnSpc>
              <a:spcBef>
                <a:spcPts val="0"/>
              </a:spcBef>
              <a:spcAft>
                <a:spcPts val="1600"/>
              </a:spcAft>
              <a:buClr>
                <a:srgbClr val="000000"/>
              </a:buClr>
              <a:buFont typeface="Arial"/>
              <a:buNone/>
              <a:defRPr sz="1200" b="0" i="0" u="none" strike="noStrike" cap="none">
                <a:solidFill>
                  <a:srgbClr val="000000"/>
                </a:solidFill>
                <a:latin typeface="Arial"/>
                <a:ea typeface="Arial"/>
                <a:cs typeface="Arial"/>
                <a:sym typeface="Arial"/>
              </a:defRPr>
            </a:lvl6pPr>
            <a:lvl7pPr marL="2743200" marR="0" lvl="6" indent="0" algn="l" rtl="0">
              <a:lnSpc>
                <a:spcPct val="115000"/>
              </a:lnSpc>
              <a:spcBef>
                <a:spcPts val="0"/>
              </a:spcBef>
              <a:spcAft>
                <a:spcPts val="1600"/>
              </a:spcAft>
              <a:buClr>
                <a:srgbClr val="000000"/>
              </a:buClr>
              <a:buFont typeface="Arial"/>
              <a:buNone/>
              <a:defRPr sz="1200" b="0" i="0" u="none" strike="noStrike" cap="none">
                <a:solidFill>
                  <a:srgbClr val="000000"/>
                </a:solidFill>
                <a:latin typeface="Arial"/>
                <a:ea typeface="Arial"/>
                <a:cs typeface="Arial"/>
                <a:sym typeface="Arial"/>
              </a:defRPr>
            </a:lvl7pPr>
            <a:lvl8pPr marL="3200400" marR="0" lvl="7" indent="0" algn="l" rtl="0">
              <a:lnSpc>
                <a:spcPct val="115000"/>
              </a:lnSpc>
              <a:spcBef>
                <a:spcPts val="0"/>
              </a:spcBef>
              <a:spcAft>
                <a:spcPts val="1600"/>
              </a:spcAft>
              <a:buClr>
                <a:srgbClr val="000000"/>
              </a:buClr>
              <a:buFont typeface="Arial"/>
              <a:buNone/>
              <a:defRPr sz="1200" b="0" i="0" u="none" strike="noStrike" cap="none">
                <a:solidFill>
                  <a:srgbClr val="000000"/>
                </a:solidFill>
                <a:latin typeface="Arial"/>
                <a:ea typeface="Arial"/>
                <a:cs typeface="Arial"/>
                <a:sym typeface="Arial"/>
              </a:defRPr>
            </a:lvl8pPr>
            <a:lvl9pPr marL="3657600" marR="0" lvl="8" indent="0" algn="l" rtl="0">
              <a:lnSpc>
                <a:spcPct val="115000"/>
              </a:lnSpc>
              <a:spcBef>
                <a:spcPts val="0"/>
              </a:spcBef>
              <a:spcAft>
                <a:spcPts val="1600"/>
              </a:spcAft>
              <a:buClr>
                <a:srgbClr val="000000"/>
              </a:buClr>
              <a:buFont typeface="Arial"/>
              <a:buNone/>
              <a:defRPr sz="1200" b="0" i="0" u="none" strike="noStrike" cap="none">
                <a:solidFill>
                  <a:srgbClr val="000000"/>
                </a:solidFill>
                <a:latin typeface="Arial"/>
                <a:ea typeface="Arial"/>
                <a:cs typeface="Arial"/>
                <a:sym typeface="Arial"/>
              </a:defRPr>
            </a:lvl9pPr>
          </a:lstStyle>
          <a:p>
            <a:pPr algn="ctr"/>
            <a:r>
              <a:rPr lang="en-US" altLang="en-US" sz="2400" b="1" u="sng" dirty="0">
                <a:latin typeface="+mn-lt"/>
              </a:rPr>
              <a:t>COVID-19 vaccines</a:t>
            </a:r>
          </a:p>
        </p:txBody>
      </p:sp>
      <p:sp>
        <p:nvSpPr>
          <p:cNvPr id="7" name="Content Placeholder 2">
            <a:extLst>
              <a:ext uri="{FF2B5EF4-FFF2-40B4-BE49-F238E27FC236}">
                <a16:creationId xmlns:a16="http://schemas.microsoft.com/office/drawing/2014/main" id="{6CE5BBC7-ED99-48B8-A4AA-C7380B2FF6A4}"/>
              </a:ext>
            </a:extLst>
          </p:cNvPr>
          <p:cNvSpPr txBox="1">
            <a:spLocks noChangeArrowheads="1"/>
          </p:cNvSpPr>
          <p:nvPr/>
        </p:nvSpPr>
        <p:spPr>
          <a:xfrm>
            <a:off x="228384" y="1639612"/>
            <a:ext cx="4260301" cy="1676454"/>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285750" indent="-285750">
              <a:buFont typeface="Arial" panose="020B0604020202020204" pitchFamily="34" charset="0"/>
              <a:buChar char="•"/>
            </a:pPr>
            <a:r>
              <a:rPr lang="en-US" altLang="en-US" sz="2000" dirty="0">
                <a:latin typeface="+mn-lt"/>
              </a:rPr>
              <a:t>Fear of needles</a:t>
            </a:r>
          </a:p>
          <a:p>
            <a:pPr marL="285750" indent="-285750">
              <a:buFont typeface="Arial" panose="020B0604020202020204" pitchFamily="34" charset="0"/>
              <a:buChar char="•"/>
            </a:pPr>
            <a:r>
              <a:rPr lang="en-US" altLang="en-US" sz="2000" dirty="0">
                <a:latin typeface="+mn-lt"/>
              </a:rPr>
              <a:t>Lack of trust in science</a:t>
            </a:r>
          </a:p>
          <a:p>
            <a:pPr marL="285750" indent="-285750">
              <a:buFont typeface="Arial" panose="020B0604020202020204" pitchFamily="34" charset="0"/>
              <a:buChar char="•"/>
            </a:pPr>
            <a:r>
              <a:rPr lang="en-US" altLang="en-US" sz="2000" dirty="0">
                <a:latin typeface="+mn-lt"/>
              </a:rPr>
              <a:t>Fear of side effects</a:t>
            </a:r>
          </a:p>
          <a:p>
            <a:pPr marL="285750" indent="-285750">
              <a:buFont typeface="Arial" panose="020B0604020202020204" pitchFamily="34" charset="0"/>
              <a:buChar char="•"/>
            </a:pPr>
            <a:r>
              <a:rPr lang="en-US" altLang="en-US" sz="2000" dirty="0">
                <a:latin typeface="+mn-lt"/>
              </a:rPr>
              <a:t>Personal cost for pharmaceutical companies’ gains</a:t>
            </a:r>
          </a:p>
          <a:p>
            <a:pPr marL="285750" indent="-285750">
              <a:buFont typeface="Arial" panose="020B0604020202020204" pitchFamily="34" charset="0"/>
              <a:buChar char="•"/>
            </a:pPr>
            <a:r>
              <a:rPr lang="en-US" altLang="en-US" sz="2000" dirty="0">
                <a:latin typeface="+mn-lt"/>
              </a:rPr>
              <a:t>Lead to infertility? (No)</a:t>
            </a:r>
          </a:p>
          <a:p>
            <a:pPr marL="285750" indent="-285750">
              <a:buFont typeface="Arial" panose="020B0604020202020204" pitchFamily="34" charset="0"/>
              <a:buChar char="•"/>
            </a:pPr>
            <a:r>
              <a:rPr lang="en-US" altLang="en-US" sz="2000" dirty="0">
                <a:latin typeface="+mn-lt"/>
              </a:rPr>
              <a:t>Lead to autism (No)</a:t>
            </a:r>
          </a:p>
          <a:p>
            <a:endParaRPr lang="en-US" altLang="en-US" dirty="0"/>
          </a:p>
          <a:p>
            <a:endParaRPr lang="en-US" altLang="en-US" dirty="0"/>
          </a:p>
          <a:p>
            <a:endParaRPr lang="en-US" altLang="en-US" dirty="0"/>
          </a:p>
        </p:txBody>
      </p:sp>
      <p:sp>
        <p:nvSpPr>
          <p:cNvPr id="2" name="Rectangle 1">
            <a:extLst>
              <a:ext uri="{FF2B5EF4-FFF2-40B4-BE49-F238E27FC236}">
                <a16:creationId xmlns:a16="http://schemas.microsoft.com/office/drawing/2014/main" id="{82C9E8F1-D914-44D9-AAD4-E1C40643F306}"/>
              </a:ext>
            </a:extLst>
          </p:cNvPr>
          <p:cNvSpPr/>
          <p:nvPr/>
        </p:nvSpPr>
        <p:spPr>
          <a:xfrm>
            <a:off x="4644060" y="1494679"/>
            <a:ext cx="4426932" cy="2831544"/>
          </a:xfrm>
          <a:prstGeom prst="rect">
            <a:avLst/>
          </a:prstGeom>
        </p:spPr>
        <p:txBody>
          <a:bodyPr wrap="square">
            <a:spAutoFit/>
          </a:bodyPr>
          <a:lstStyle/>
          <a:p>
            <a:pPr marL="342900" indent="-342900" eaLnBrk="1" hangingPunct="1">
              <a:buFont typeface="Arial" panose="020B0604020202020204" pitchFamily="34" charset="0"/>
              <a:buChar char="•"/>
            </a:pPr>
            <a:r>
              <a:rPr lang="en-US" altLang="en-US" sz="2000" dirty="0">
                <a:latin typeface="+mn-lt"/>
              </a:rPr>
              <a:t>Fear of side effects / safety</a:t>
            </a:r>
          </a:p>
          <a:p>
            <a:pPr marL="342900" indent="-342900" eaLnBrk="1" hangingPunct="1">
              <a:buFont typeface="Arial" panose="020B0604020202020204" pitchFamily="34" charset="0"/>
              <a:buChar char="•"/>
            </a:pPr>
            <a:r>
              <a:rPr lang="en-US" altLang="en-US" sz="2000" dirty="0">
                <a:latin typeface="+mn-lt"/>
              </a:rPr>
              <a:t>Developed too quickly and not </a:t>
            </a:r>
            <a:r>
              <a:rPr lang="en-US" altLang="en-US" sz="2000" dirty="0"/>
              <a:t>tested thoroughly enough</a:t>
            </a:r>
          </a:p>
          <a:p>
            <a:pPr eaLnBrk="1" hangingPunct="1"/>
            <a:endParaRPr lang="en-US" altLang="en-US" sz="600" dirty="0">
              <a:latin typeface="+mn-lt"/>
            </a:endParaRPr>
          </a:p>
          <a:p>
            <a:pPr marL="342900" indent="-342900" eaLnBrk="1" hangingPunct="1">
              <a:buFont typeface="Arial" panose="020B0604020202020204" pitchFamily="34" charset="0"/>
              <a:buChar char="•"/>
            </a:pPr>
            <a:r>
              <a:rPr lang="en-US" altLang="en-US" sz="2000" dirty="0">
                <a:latin typeface="+mn-lt"/>
              </a:rPr>
              <a:t>Influence of politics </a:t>
            </a:r>
          </a:p>
          <a:p>
            <a:pPr marL="342900" indent="-342900" eaLnBrk="1" hangingPunct="1">
              <a:buFont typeface="Arial" panose="020B0604020202020204" pitchFamily="34" charset="0"/>
              <a:buChar char="•"/>
            </a:pPr>
            <a:r>
              <a:rPr lang="en-US" altLang="en-US" sz="2000" dirty="0">
                <a:latin typeface="+mn-lt"/>
              </a:rPr>
              <a:t>Perceived cost</a:t>
            </a:r>
          </a:p>
          <a:p>
            <a:pPr marL="342900" indent="-342900">
              <a:buFont typeface="Arial" panose="020B0604020202020204" pitchFamily="34" charset="0"/>
              <a:buChar char="•"/>
            </a:pPr>
            <a:r>
              <a:rPr lang="en-US" altLang="en-US" sz="2000" dirty="0">
                <a:latin typeface="+mn-lt"/>
              </a:rPr>
              <a:t>Perception that it is unnecessary</a:t>
            </a:r>
          </a:p>
          <a:p>
            <a:pPr marL="342900" indent="-342900">
              <a:buFont typeface="Arial" panose="020B0604020202020204" pitchFamily="34" charset="0"/>
              <a:buChar char="•"/>
            </a:pPr>
            <a:r>
              <a:rPr lang="en-US" altLang="en-US" sz="2000" dirty="0">
                <a:latin typeface="+mn-lt"/>
              </a:rPr>
              <a:t>Conspiracy theories</a:t>
            </a:r>
          </a:p>
          <a:p>
            <a:pPr marL="342900" lvl="3" indent="225425">
              <a:buFont typeface="Arial" panose="020B0604020202020204" pitchFamily="34" charset="0"/>
              <a:buChar char="•"/>
            </a:pPr>
            <a:r>
              <a:rPr lang="en-US" altLang="en-US" sz="1600" dirty="0">
                <a:latin typeface="+mn-lt"/>
              </a:rPr>
              <a:t>Social control</a:t>
            </a:r>
          </a:p>
          <a:p>
            <a:pPr marL="342900" lvl="1" indent="225425">
              <a:buFont typeface="Arial" panose="020B0604020202020204" pitchFamily="34" charset="0"/>
              <a:buChar char="•"/>
            </a:pPr>
            <a:r>
              <a:rPr lang="en-US" altLang="en-US" sz="1600" dirty="0">
                <a:latin typeface="+mn-lt"/>
              </a:rPr>
              <a:t>Bill Gates and the 5G Network</a:t>
            </a:r>
          </a:p>
        </p:txBody>
      </p:sp>
      <p:sp>
        <p:nvSpPr>
          <p:cNvPr id="9" name="Rectangle 8">
            <a:extLst>
              <a:ext uri="{FF2B5EF4-FFF2-40B4-BE49-F238E27FC236}">
                <a16:creationId xmlns:a16="http://schemas.microsoft.com/office/drawing/2014/main" id="{05809425-2102-42FE-B7E6-A52CE5322435}"/>
              </a:ext>
            </a:extLst>
          </p:cNvPr>
          <p:cNvSpPr>
            <a:spLocks noChangeArrowheads="1"/>
          </p:cNvSpPr>
          <p:nvPr/>
        </p:nvSpPr>
        <p:spPr bwMode="auto">
          <a:xfrm>
            <a:off x="0" y="4565808"/>
            <a:ext cx="894430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600" dirty="0">
                <a:latin typeface="+mn-lt"/>
              </a:rPr>
              <a:t>Kaiser Family Foundation, December 2020</a:t>
            </a:r>
          </a:p>
          <a:p>
            <a:pPr eaLnBrk="1" hangingPunct="1">
              <a:lnSpc>
                <a:spcPct val="100000"/>
              </a:lnSpc>
              <a:spcBef>
                <a:spcPct val="0"/>
              </a:spcBef>
              <a:buFontTx/>
              <a:buNone/>
            </a:pPr>
            <a:r>
              <a:rPr lang="en-US" altLang="en-US" sz="1600" dirty="0">
                <a:latin typeface="+mn-lt"/>
              </a:rPr>
              <a:t>https://www.kff.org/coronavirus-covid-19/report/kff-covid-19-vaccine-monitor-december-2020/</a:t>
            </a:r>
          </a:p>
        </p:txBody>
      </p:sp>
    </p:spTree>
  </p:cSld>
  <p:clrMapOvr>
    <a:masterClrMapping/>
  </p:clrMapOvr>
</p:sld>
</file>

<file path=ppt/theme/theme1.xml><?xml version="1.0" encoding="utf-8"?>
<a:theme xmlns:a="http://schemas.openxmlformats.org/drawingml/2006/main" name="ASU Template">
  <a:themeElements>
    <a:clrScheme name="ASU Pallet">
      <a:dk1>
        <a:srgbClr val="000000"/>
      </a:dk1>
      <a:lt1>
        <a:srgbClr val="FFFFFF"/>
      </a:lt1>
      <a:dk2>
        <a:srgbClr val="951D40"/>
      </a:dk2>
      <a:lt2>
        <a:srgbClr val="5C6670"/>
      </a:lt2>
      <a:accent1>
        <a:srgbClr val="FFC627"/>
      </a:accent1>
      <a:accent2>
        <a:srgbClr val="951D40"/>
      </a:accent2>
      <a:accent3>
        <a:srgbClr val="78BE20"/>
      </a:accent3>
      <a:accent4>
        <a:srgbClr val="FF7F32"/>
      </a:accent4>
      <a:accent5>
        <a:srgbClr val="00A3E0"/>
      </a:accent5>
      <a:accent6>
        <a:srgbClr val="000000"/>
      </a:accent6>
      <a:hlink>
        <a:srgbClr val="951D40"/>
      </a:hlink>
      <a:folHlink>
        <a:srgbClr val="5C667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HS - Widescreen PPT" id="{5C17E585-BE08-48E9-A9D7-4FC1AE557262}" vid="{AC337D8E-DBE6-401A-B1AA-3E99989E85B6}"/>
    </a:ext>
  </a:extLst>
</a:theme>
</file>

<file path=ppt/theme/theme2.xml><?xml version="1.0" encoding="utf-8"?>
<a:theme xmlns:a="http://schemas.openxmlformats.org/drawingml/2006/main" name="ASU Template">
  <a:themeElements>
    <a:clrScheme name="ASU Pallet">
      <a:dk1>
        <a:srgbClr val="000000"/>
      </a:dk1>
      <a:lt1>
        <a:srgbClr val="FFFFFF"/>
      </a:lt1>
      <a:dk2>
        <a:srgbClr val="951D40"/>
      </a:dk2>
      <a:lt2>
        <a:srgbClr val="5C6670"/>
      </a:lt2>
      <a:accent1>
        <a:srgbClr val="FFC627"/>
      </a:accent1>
      <a:accent2>
        <a:srgbClr val="951D40"/>
      </a:accent2>
      <a:accent3>
        <a:srgbClr val="78BE20"/>
      </a:accent3>
      <a:accent4>
        <a:srgbClr val="FF7F32"/>
      </a:accent4>
      <a:accent5>
        <a:srgbClr val="00A3E0"/>
      </a:accent5>
      <a:accent6>
        <a:srgbClr val="000000"/>
      </a:accent6>
      <a:hlink>
        <a:srgbClr val="951D40"/>
      </a:hlink>
      <a:folHlink>
        <a:srgbClr val="5C667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HS - Widescreen PPT" id="{5C17E585-BE08-48E9-A9D7-4FC1AE557262}" vid="{967C3BEB-76DE-42DB-BEB5-D0AC18C644FD}"/>
    </a:ext>
  </a:ext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chs_powerpoint_template_-_widescreen_v20180808</Template>
  <TotalTime>440</TotalTime>
  <Words>2478</Words>
  <Application>Microsoft Office PowerPoint</Application>
  <PresentationFormat>On-screen Show (16:9)</PresentationFormat>
  <Paragraphs>231</Paragraphs>
  <Slides>19</Slides>
  <Notes>17</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19</vt:i4>
      </vt:variant>
    </vt:vector>
  </HeadingPairs>
  <TitlesOfParts>
    <vt:vector size="23" baseType="lpstr">
      <vt:lpstr>Arial</vt:lpstr>
      <vt:lpstr>Georgia</vt:lpstr>
      <vt:lpstr>ASU Template</vt:lpstr>
      <vt:lpstr>ASU Template</vt:lpstr>
      <vt:lpstr>COVID-19 vaccine:  hesitancy &amp; addressing concerns</vt:lpstr>
      <vt:lpstr>Agenda</vt:lpstr>
      <vt:lpstr>COVID-19 vaccines</vt:lpstr>
      <vt:lpstr>mRNA vaccines </vt:lpstr>
      <vt:lpstr>PowerPoint Presentation</vt:lpstr>
      <vt:lpstr>PowerPoint Presentation</vt:lpstr>
      <vt:lpstr>Why do people want the vaccine?</vt:lpstr>
      <vt:lpstr>Why do some people not want the vaccine?</vt:lpstr>
      <vt:lpstr>Vaccine-related Fears</vt:lpstr>
      <vt:lpstr>COVID-19  vaccine side effects</vt:lpstr>
      <vt:lpstr>Scientists did not skip clinical trial stages.</vt:lpstr>
      <vt:lpstr>Pandemic + Financial Investment + Technology = Vaccine                   </vt:lpstr>
      <vt:lpstr>Pfizer vaccine </vt:lpstr>
      <vt:lpstr>PowerPoint Presentation</vt:lpstr>
      <vt:lpstr>COVID-19 Vaccine Hesitancy (continued)</vt:lpstr>
      <vt:lpstr>What works to increase vaccine acceptance?</vt:lpstr>
      <vt:lpstr>Additional Approaches</vt:lpstr>
      <vt:lpstr>Tips for Communicating about COVID-19 (Journalist’s Resource; Author: Naseem Miller)</vt:lpstr>
      <vt:lpstr>PowerPoint Presentation</vt:lpstr>
    </vt:vector>
  </TitlesOfParts>
  <Company>Arizona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Leo Pardo</dc:creator>
  <cp:lastModifiedBy>Alexis Koskan</cp:lastModifiedBy>
  <cp:revision>32</cp:revision>
  <dcterms:created xsi:type="dcterms:W3CDTF">2018-09-24T19:00:12Z</dcterms:created>
  <dcterms:modified xsi:type="dcterms:W3CDTF">2021-02-18T14:42:06Z</dcterms:modified>
</cp:coreProperties>
</file>